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21599525" cy="4320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589"/>
    <a:srgbClr val="B2C6D1"/>
    <a:srgbClr val="DDECE9"/>
    <a:srgbClr val="6D8CC1"/>
    <a:srgbClr val="676E72"/>
    <a:srgbClr val="B6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F122C-666B-0E41-B5DC-23B59807975F}" v="127" dt="2025-06-12T00:25:06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65"/>
    <p:restoredTop sz="94648"/>
  </p:normalViewPr>
  <p:slideViewPr>
    <p:cSldViewPr snapToGrid="0">
      <p:cViewPr>
        <p:scale>
          <a:sx n="64" d="100"/>
          <a:sy n="64" d="100"/>
        </p:scale>
        <p:origin x="-2624" y="-12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leste Alejandra Díaz Calderón" userId="93a8ff5e-9692-4a31-ab1f-51c6cf4fce13" providerId="ADAL" clId="{2FDF122C-666B-0E41-B5DC-23B59807975F}"/>
    <pc:docChg chg="undo redo custSel modSld">
      <pc:chgData name="Celeste Alejandra Díaz Calderón" userId="93a8ff5e-9692-4a31-ab1f-51c6cf4fce13" providerId="ADAL" clId="{2FDF122C-666B-0E41-B5DC-23B59807975F}" dt="2025-06-12T00:26:41.177" v="2067" actId="1076"/>
      <pc:docMkLst>
        <pc:docMk/>
      </pc:docMkLst>
      <pc:sldChg chg="addSp delSp modSp mod">
        <pc:chgData name="Celeste Alejandra Díaz Calderón" userId="93a8ff5e-9692-4a31-ab1f-51c6cf4fce13" providerId="ADAL" clId="{2FDF122C-666B-0E41-B5DC-23B59807975F}" dt="2025-06-12T00:26:41.177" v="2067" actId="1076"/>
        <pc:sldMkLst>
          <pc:docMk/>
          <pc:sldMk cId="234197424" sldId="256"/>
        </pc:sldMkLst>
        <pc:spChg chg="add mod">
          <ac:chgData name="Celeste Alejandra Díaz Calderón" userId="93a8ff5e-9692-4a31-ab1f-51c6cf4fce13" providerId="ADAL" clId="{2FDF122C-666B-0E41-B5DC-23B59807975F}" dt="2025-06-11T03:02:34.191" v="225" actId="20577"/>
          <ac:spMkLst>
            <pc:docMk/>
            <pc:sldMk cId="234197424" sldId="256"/>
            <ac:spMk id="3" creationId="{734B3FCD-CDE8-D0B4-129A-37EDDCB4C97A}"/>
          </ac:spMkLst>
        </pc:spChg>
        <pc:spChg chg="add mod">
          <ac:chgData name="Celeste Alejandra Díaz Calderón" userId="93a8ff5e-9692-4a31-ab1f-51c6cf4fce13" providerId="ADAL" clId="{2FDF122C-666B-0E41-B5DC-23B59807975F}" dt="2025-06-11T03:16:59.235" v="398" actId="20577"/>
          <ac:spMkLst>
            <pc:docMk/>
            <pc:sldMk cId="234197424" sldId="256"/>
            <ac:spMk id="5" creationId="{5FE5A88F-A605-8907-554B-65DD15CCE160}"/>
          </ac:spMkLst>
        </pc:spChg>
        <pc:spChg chg="add del mod">
          <ac:chgData name="Celeste Alejandra Díaz Calderón" userId="93a8ff5e-9692-4a31-ab1f-51c6cf4fce13" providerId="ADAL" clId="{2FDF122C-666B-0E41-B5DC-23B59807975F}" dt="2025-06-11T03:17:31.455" v="402" actId="478"/>
          <ac:spMkLst>
            <pc:docMk/>
            <pc:sldMk cId="234197424" sldId="256"/>
            <ac:spMk id="6" creationId="{43647FC3-3B0B-A7CD-5E19-AC603B71A648}"/>
          </ac:spMkLst>
        </pc:spChg>
        <pc:spChg chg="add mod">
          <ac:chgData name="Celeste Alejandra Díaz Calderón" userId="93a8ff5e-9692-4a31-ab1f-51c6cf4fce13" providerId="ADAL" clId="{2FDF122C-666B-0E41-B5DC-23B59807975F}" dt="2025-06-11T03:52:41.450" v="996" actId="1076"/>
          <ac:spMkLst>
            <pc:docMk/>
            <pc:sldMk cId="234197424" sldId="256"/>
            <ac:spMk id="8" creationId="{74BFD4C0-3550-E647-FF81-24F4FB9CEE50}"/>
          </ac:spMkLst>
        </pc:spChg>
        <pc:spChg chg="add mod">
          <ac:chgData name="Celeste Alejandra Díaz Calderón" userId="93a8ff5e-9692-4a31-ab1f-51c6cf4fce13" providerId="ADAL" clId="{2FDF122C-666B-0E41-B5DC-23B59807975F}" dt="2025-06-11T03:54:57.430" v="1146" actId="14100"/>
          <ac:spMkLst>
            <pc:docMk/>
            <pc:sldMk cId="234197424" sldId="256"/>
            <ac:spMk id="10" creationId="{20754C3E-1D03-C572-FD0C-975036E72D4B}"/>
          </ac:spMkLst>
        </pc:spChg>
        <pc:spChg chg="add mod">
          <ac:chgData name="Celeste Alejandra Díaz Calderón" userId="93a8ff5e-9692-4a31-ab1f-51c6cf4fce13" providerId="ADAL" clId="{2FDF122C-666B-0E41-B5DC-23B59807975F}" dt="2025-06-11T03:56:04.553" v="1223" actId="1076"/>
          <ac:spMkLst>
            <pc:docMk/>
            <pc:sldMk cId="234197424" sldId="256"/>
            <ac:spMk id="12" creationId="{1C6ED4EA-B9ED-1EE9-3E59-C1E18E885C54}"/>
          </ac:spMkLst>
        </pc:spChg>
        <pc:spChg chg="add mod">
          <ac:chgData name="Celeste Alejandra Díaz Calderón" userId="93a8ff5e-9692-4a31-ab1f-51c6cf4fce13" providerId="ADAL" clId="{2FDF122C-666B-0E41-B5DC-23B59807975F}" dt="2025-06-12T00:08:22.010" v="2042" actId="1076"/>
          <ac:spMkLst>
            <pc:docMk/>
            <pc:sldMk cId="234197424" sldId="256"/>
            <ac:spMk id="14" creationId="{1E1E074E-88CD-7761-C7D0-612BAE39B491}"/>
          </ac:spMkLst>
        </pc:spChg>
        <pc:spChg chg="add mod">
          <ac:chgData name="Celeste Alejandra Díaz Calderón" userId="93a8ff5e-9692-4a31-ab1f-51c6cf4fce13" providerId="ADAL" clId="{2FDF122C-666B-0E41-B5DC-23B59807975F}" dt="2025-06-12T00:25:20.667" v="2063" actId="14100"/>
          <ac:spMkLst>
            <pc:docMk/>
            <pc:sldMk cId="234197424" sldId="256"/>
            <ac:spMk id="43" creationId="{6BBC477E-1AAC-7D94-6BCA-C99B1E009095}"/>
          </ac:spMkLst>
        </pc:spChg>
        <pc:spChg chg="add del mod topLvl">
          <ac:chgData name="Celeste Alejandra Díaz Calderón" userId="93a8ff5e-9692-4a31-ab1f-51c6cf4fce13" providerId="ADAL" clId="{2FDF122C-666B-0E41-B5DC-23B59807975F}" dt="2025-06-11T23:36:18.868" v="1583" actId="207"/>
          <ac:spMkLst>
            <pc:docMk/>
            <pc:sldMk cId="234197424" sldId="256"/>
            <ac:spMk id="45" creationId="{36656E05-F39D-5F54-B30A-03634BEB28F9}"/>
          </ac:spMkLst>
        </pc:spChg>
        <pc:spChg chg="add mod topLvl">
          <ac:chgData name="Celeste Alejandra Díaz Calderón" userId="93a8ff5e-9692-4a31-ab1f-51c6cf4fce13" providerId="ADAL" clId="{2FDF122C-666B-0E41-B5DC-23B59807975F}" dt="2025-06-11T23:36:07.942" v="1579" actId="20577"/>
          <ac:spMkLst>
            <pc:docMk/>
            <pc:sldMk cId="234197424" sldId="256"/>
            <ac:spMk id="46" creationId="{34BC4D31-EC29-33C0-E277-9607F6024168}"/>
          </ac:spMkLst>
        </pc:spChg>
        <pc:spChg chg="add mod topLvl">
          <ac:chgData name="Celeste Alejandra Díaz Calderón" userId="93a8ff5e-9692-4a31-ab1f-51c6cf4fce13" providerId="ADAL" clId="{2FDF122C-666B-0E41-B5DC-23B59807975F}" dt="2025-06-11T23:35:58.854" v="1569" actId="1076"/>
          <ac:spMkLst>
            <pc:docMk/>
            <pc:sldMk cId="234197424" sldId="256"/>
            <ac:spMk id="47" creationId="{DA01B0F7-B54C-6039-D4F7-1BE87B8F59D7}"/>
          </ac:spMkLst>
        </pc:spChg>
        <pc:spChg chg="add del mod topLvl">
          <ac:chgData name="Celeste Alejandra Díaz Calderón" userId="93a8ff5e-9692-4a31-ab1f-51c6cf4fce13" providerId="ADAL" clId="{2FDF122C-666B-0E41-B5DC-23B59807975F}" dt="2025-06-11T23:44:16.572" v="1658" actId="478"/>
          <ac:spMkLst>
            <pc:docMk/>
            <pc:sldMk cId="234197424" sldId="256"/>
            <ac:spMk id="54" creationId="{943F66E1-D5F3-E3F5-8448-D0B0E70B8130}"/>
          </ac:spMkLst>
        </pc:spChg>
        <pc:spChg chg="add del mod">
          <ac:chgData name="Celeste Alejandra Díaz Calderón" userId="93a8ff5e-9692-4a31-ab1f-51c6cf4fce13" providerId="ADAL" clId="{2FDF122C-666B-0E41-B5DC-23B59807975F}" dt="2025-06-11T23:38:40.562" v="1607"/>
          <ac:spMkLst>
            <pc:docMk/>
            <pc:sldMk cId="234197424" sldId="256"/>
            <ac:spMk id="55" creationId="{9755BA6E-EA1B-61AB-6163-47DB2B5E7771}"/>
          </ac:spMkLst>
        </pc:spChg>
        <pc:spChg chg="add del mod topLvl">
          <ac:chgData name="Celeste Alejandra Díaz Calderón" userId="93a8ff5e-9692-4a31-ab1f-51c6cf4fce13" providerId="ADAL" clId="{2FDF122C-666B-0E41-B5DC-23B59807975F}" dt="2025-06-11T23:49:18.792" v="1737" actId="478"/>
          <ac:spMkLst>
            <pc:docMk/>
            <pc:sldMk cId="234197424" sldId="256"/>
            <ac:spMk id="60" creationId="{DAD3BB2A-F6B3-F181-B496-9F30B56BDF26}"/>
          </ac:spMkLst>
        </pc:spChg>
        <pc:spChg chg="add del mod topLvl">
          <ac:chgData name="Celeste Alejandra Díaz Calderón" userId="93a8ff5e-9692-4a31-ab1f-51c6cf4fce13" providerId="ADAL" clId="{2FDF122C-666B-0E41-B5DC-23B59807975F}" dt="2025-06-11T23:49:21.269" v="1738" actId="478"/>
          <ac:spMkLst>
            <pc:docMk/>
            <pc:sldMk cId="234197424" sldId="256"/>
            <ac:spMk id="61" creationId="{215352C2-F852-4A79-21D7-D4FE24F72A94}"/>
          </ac:spMkLst>
        </pc:spChg>
        <pc:spChg chg="add del mod topLvl">
          <ac:chgData name="Celeste Alejandra Díaz Calderón" userId="93a8ff5e-9692-4a31-ab1f-51c6cf4fce13" providerId="ADAL" clId="{2FDF122C-666B-0E41-B5DC-23B59807975F}" dt="2025-06-11T23:49:22.759" v="1739" actId="478"/>
          <ac:spMkLst>
            <pc:docMk/>
            <pc:sldMk cId="234197424" sldId="256"/>
            <ac:spMk id="62" creationId="{CE1DFCB3-6E77-E8A3-5492-4DAE9E109570}"/>
          </ac:spMkLst>
        </pc:spChg>
        <pc:spChg chg="add del mod topLvl">
          <ac:chgData name="Celeste Alejandra Díaz Calderón" userId="93a8ff5e-9692-4a31-ab1f-51c6cf4fce13" providerId="ADAL" clId="{2FDF122C-666B-0E41-B5DC-23B59807975F}" dt="2025-06-11T23:49:15.675" v="1735" actId="478"/>
          <ac:spMkLst>
            <pc:docMk/>
            <pc:sldMk cId="234197424" sldId="256"/>
            <ac:spMk id="1026" creationId="{22F72A18-5003-BE14-0D8A-CC1297D9CC19}"/>
          </ac:spMkLst>
        </pc:spChg>
        <pc:spChg chg="mod">
          <ac:chgData name="Celeste Alejandra Díaz Calderón" userId="93a8ff5e-9692-4a31-ab1f-51c6cf4fce13" providerId="ADAL" clId="{2FDF122C-666B-0E41-B5DC-23B59807975F}" dt="2025-06-11T23:44:26.676" v="1660"/>
          <ac:spMkLst>
            <pc:docMk/>
            <pc:sldMk cId="234197424" sldId="256"/>
            <ac:spMk id="1041" creationId="{9D032BF6-C5FB-3B64-CF8F-B985F49DC51C}"/>
          </ac:spMkLst>
        </pc:spChg>
        <pc:spChg chg="mod">
          <ac:chgData name="Celeste Alejandra Díaz Calderón" userId="93a8ff5e-9692-4a31-ab1f-51c6cf4fce13" providerId="ADAL" clId="{2FDF122C-666B-0E41-B5DC-23B59807975F}" dt="2025-06-11T02:32:36.093" v="148" actId="14100"/>
          <ac:spMkLst>
            <pc:docMk/>
            <pc:sldMk cId="234197424" sldId="256"/>
            <ac:spMk id="1045" creationId="{F0A24AF4-F92B-3F97-B399-BAB54BD77265}"/>
          </ac:spMkLst>
        </pc:spChg>
        <pc:spChg chg="mod">
          <ac:chgData name="Celeste Alejandra Díaz Calderón" userId="93a8ff5e-9692-4a31-ab1f-51c6cf4fce13" providerId="ADAL" clId="{2FDF122C-666B-0E41-B5DC-23B59807975F}" dt="2025-06-11T04:51:36.246" v="1375" actId="20577"/>
          <ac:spMkLst>
            <pc:docMk/>
            <pc:sldMk cId="234197424" sldId="256"/>
            <ac:spMk id="1047" creationId="{3DB185AD-DB0E-9832-74D0-EDA5DED8CFAA}"/>
          </ac:spMkLst>
        </pc:spChg>
        <pc:spChg chg="mod">
          <ac:chgData name="Celeste Alejandra Díaz Calderón" userId="93a8ff5e-9692-4a31-ab1f-51c6cf4fce13" providerId="ADAL" clId="{2FDF122C-666B-0E41-B5DC-23B59807975F}" dt="2025-06-11T02:32:49.331" v="149" actId="1076"/>
          <ac:spMkLst>
            <pc:docMk/>
            <pc:sldMk cId="234197424" sldId="256"/>
            <ac:spMk id="1048" creationId="{FD98E157-46A9-2857-6CF5-30149CAF402B}"/>
          </ac:spMkLst>
        </pc:spChg>
        <pc:spChg chg="mod">
          <ac:chgData name="Celeste Alejandra Díaz Calderón" userId="93a8ff5e-9692-4a31-ab1f-51c6cf4fce13" providerId="ADAL" clId="{2FDF122C-666B-0E41-B5DC-23B59807975F}" dt="2025-06-11T03:13:55.668" v="276" actId="1076"/>
          <ac:spMkLst>
            <pc:docMk/>
            <pc:sldMk cId="234197424" sldId="256"/>
            <ac:spMk id="1049" creationId="{7E7A9FC4-DE0E-3832-17B5-F12ED750A75F}"/>
          </ac:spMkLst>
        </pc:spChg>
        <pc:spChg chg="mod">
          <ac:chgData name="Celeste Alejandra Díaz Calderón" userId="93a8ff5e-9692-4a31-ab1f-51c6cf4fce13" providerId="ADAL" clId="{2FDF122C-666B-0E41-B5DC-23B59807975F}" dt="2025-06-11T04:50:06.206" v="1368" actId="1076"/>
          <ac:spMkLst>
            <pc:docMk/>
            <pc:sldMk cId="234197424" sldId="256"/>
            <ac:spMk id="1050" creationId="{EBEA4376-8D2F-ED59-C806-84BD75DEE1E3}"/>
          </ac:spMkLst>
        </pc:spChg>
        <pc:spChg chg="del mod">
          <ac:chgData name="Celeste Alejandra Díaz Calderón" userId="93a8ff5e-9692-4a31-ab1f-51c6cf4fce13" providerId="ADAL" clId="{2FDF122C-666B-0E41-B5DC-23B59807975F}" dt="2025-06-11T03:02:24.911" v="209" actId="478"/>
          <ac:spMkLst>
            <pc:docMk/>
            <pc:sldMk cId="234197424" sldId="256"/>
            <ac:spMk id="1051" creationId="{622E7808-FB44-B5A2-7D35-E8D83CD2F2A7}"/>
          </ac:spMkLst>
        </pc:spChg>
        <pc:spChg chg="mod">
          <ac:chgData name="Celeste Alejandra Díaz Calderón" userId="93a8ff5e-9692-4a31-ab1f-51c6cf4fce13" providerId="ADAL" clId="{2FDF122C-666B-0E41-B5DC-23B59807975F}" dt="2025-06-12T00:22:49.871" v="2043" actId="1076"/>
          <ac:spMkLst>
            <pc:docMk/>
            <pc:sldMk cId="234197424" sldId="256"/>
            <ac:spMk id="1052" creationId="{86E9B42D-D2D2-5471-657A-66DD58E35686}"/>
          </ac:spMkLst>
        </pc:spChg>
        <pc:spChg chg="mod topLvl">
          <ac:chgData name="Celeste Alejandra Díaz Calderón" userId="93a8ff5e-9692-4a31-ab1f-51c6cf4fce13" providerId="ADAL" clId="{2FDF122C-666B-0E41-B5DC-23B59807975F}" dt="2025-06-11T23:48:19.981" v="1722" actId="164"/>
          <ac:spMkLst>
            <pc:docMk/>
            <pc:sldMk cId="234197424" sldId="256"/>
            <ac:spMk id="1053" creationId="{68AB9E2F-F487-2004-1F42-3AEC42D50941}"/>
          </ac:spMkLst>
        </pc:spChg>
        <pc:spChg chg="add mod">
          <ac:chgData name="Celeste Alejandra Díaz Calderón" userId="93a8ff5e-9692-4a31-ab1f-51c6cf4fce13" providerId="ADAL" clId="{2FDF122C-666B-0E41-B5DC-23B59807975F}" dt="2025-06-11T23:51:26.129" v="1752" actId="1076"/>
          <ac:spMkLst>
            <pc:docMk/>
            <pc:sldMk cId="234197424" sldId="256"/>
            <ac:spMk id="1058" creationId="{5955D953-9521-5373-00C1-72C1F2AA9247}"/>
          </ac:spMkLst>
        </pc:spChg>
        <pc:spChg chg="add mod">
          <ac:chgData name="Celeste Alejandra Díaz Calderón" userId="93a8ff5e-9692-4a31-ab1f-51c6cf4fce13" providerId="ADAL" clId="{2FDF122C-666B-0E41-B5DC-23B59807975F}" dt="2025-06-11T23:59:01.525" v="1983" actId="1076"/>
          <ac:spMkLst>
            <pc:docMk/>
            <pc:sldMk cId="234197424" sldId="256"/>
            <ac:spMk id="1059" creationId="{0F4ECF8F-3C4D-5CC2-5286-AF812695E40A}"/>
          </ac:spMkLst>
        </pc:spChg>
        <pc:spChg chg="add mod">
          <ac:chgData name="Celeste Alejandra Díaz Calderón" userId="93a8ff5e-9692-4a31-ab1f-51c6cf4fce13" providerId="ADAL" clId="{2FDF122C-666B-0E41-B5DC-23B59807975F}" dt="2025-06-11T23:54:42.532" v="1793" actId="14100"/>
          <ac:spMkLst>
            <pc:docMk/>
            <pc:sldMk cId="234197424" sldId="256"/>
            <ac:spMk id="1060" creationId="{EF321569-02F7-49FF-1248-02DB8E451795}"/>
          </ac:spMkLst>
        </pc:spChg>
        <pc:spChg chg="add mod">
          <ac:chgData name="Celeste Alejandra Díaz Calderón" userId="93a8ff5e-9692-4a31-ab1f-51c6cf4fce13" providerId="ADAL" clId="{2FDF122C-666B-0E41-B5DC-23B59807975F}" dt="2025-06-11T23:56:15.813" v="1865" actId="1076"/>
          <ac:spMkLst>
            <pc:docMk/>
            <pc:sldMk cId="234197424" sldId="256"/>
            <ac:spMk id="1062" creationId="{50D145EC-EC4F-7966-F657-13BF8B65FB82}"/>
          </ac:spMkLst>
        </pc:spChg>
        <pc:spChg chg="add mod">
          <ac:chgData name="Celeste Alejandra Díaz Calderón" userId="93a8ff5e-9692-4a31-ab1f-51c6cf4fce13" providerId="ADAL" clId="{2FDF122C-666B-0E41-B5DC-23B59807975F}" dt="2025-06-11T23:56:31.910" v="1886" actId="20577"/>
          <ac:spMkLst>
            <pc:docMk/>
            <pc:sldMk cId="234197424" sldId="256"/>
            <ac:spMk id="1063" creationId="{86E5A363-E114-F644-D2D8-FCABA7431622}"/>
          </ac:spMkLst>
        </pc:spChg>
        <pc:spChg chg="add mod">
          <ac:chgData name="Celeste Alejandra Díaz Calderón" userId="93a8ff5e-9692-4a31-ab1f-51c6cf4fce13" providerId="ADAL" clId="{2FDF122C-666B-0E41-B5DC-23B59807975F}" dt="2025-06-11T23:56:53.911" v="1905" actId="20577"/>
          <ac:spMkLst>
            <pc:docMk/>
            <pc:sldMk cId="234197424" sldId="256"/>
            <ac:spMk id="1064" creationId="{55331A39-AC61-BA63-0505-E802DC719D65}"/>
          </ac:spMkLst>
        </pc:spChg>
        <pc:spChg chg="add mod">
          <ac:chgData name="Celeste Alejandra Díaz Calderón" userId="93a8ff5e-9692-4a31-ab1f-51c6cf4fce13" providerId="ADAL" clId="{2FDF122C-666B-0E41-B5DC-23B59807975F}" dt="2025-06-11T23:57:23.627" v="1961" actId="20577"/>
          <ac:spMkLst>
            <pc:docMk/>
            <pc:sldMk cId="234197424" sldId="256"/>
            <ac:spMk id="1065" creationId="{6A0A75C9-2181-2E3E-25A2-CDD88DB48DAD}"/>
          </ac:spMkLst>
        </pc:spChg>
        <pc:spChg chg="add mod">
          <ac:chgData name="Celeste Alejandra Díaz Calderón" userId="93a8ff5e-9692-4a31-ab1f-51c6cf4fce13" providerId="ADAL" clId="{2FDF122C-666B-0E41-B5DC-23B59807975F}" dt="2025-06-12T00:24:00.998" v="2049" actId="403"/>
          <ac:spMkLst>
            <pc:docMk/>
            <pc:sldMk cId="234197424" sldId="256"/>
            <ac:spMk id="1066" creationId="{3644E783-AD17-5B46-A497-DFB886980D93}"/>
          </ac:spMkLst>
        </pc:spChg>
        <pc:spChg chg="add mod">
          <ac:chgData name="Celeste Alejandra Díaz Calderón" userId="93a8ff5e-9692-4a31-ab1f-51c6cf4fce13" providerId="ADAL" clId="{2FDF122C-666B-0E41-B5DC-23B59807975F}" dt="2025-06-12T00:24:05.096" v="2050" actId="403"/>
          <ac:spMkLst>
            <pc:docMk/>
            <pc:sldMk cId="234197424" sldId="256"/>
            <ac:spMk id="1067" creationId="{D785B49D-E090-ED95-11F3-9E2012760324}"/>
          </ac:spMkLst>
        </pc:spChg>
        <pc:spChg chg="add mod">
          <ac:chgData name="Celeste Alejandra Díaz Calderón" userId="93a8ff5e-9692-4a31-ab1f-51c6cf4fce13" providerId="ADAL" clId="{2FDF122C-666B-0E41-B5DC-23B59807975F}" dt="2025-06-12T00:24:07.547" v="2051" actId="403"/>
          <ac:spMkLst>
            <pc:docMk/>
            <pc:sldMk cId="234197424" sldId="256"/>
            <ac:spMk id="1068" creationId="{DA006496-24CE-F4A8-D582-D9B6AD565E11}"/>
          </ac:spMkLst>
        </pc:spChg>
        <pc:spChg chg="add mod">
          <ac:chgData name="Celeste Alejandra Díaz Calderón" userId="93a8ff5e-9692-4a31-ab1f-51c6cf4fce13" providerId="ADAL" clId="{2FDF122C-666B-0E41-B5DC-23B59807975F}" dt="2025-06-12T00:24:12.895" v="2052" actId="403"/>
          <ac:spMkLst>
            <pc:docMk/>
            <pc:sldMk cId="234197424" sldId="256"/>
            <ac:spMk id="1069" creationId="{77261A99-4764-2C7D-A8B5-BB9AFAA8381B}"/>
          </ac:spMkLst>
        </pc:spChg>
        <pc:spChg chg="add mod">
          <ac:chgData name="Celeste Alejandra Díaz Calderón" userId="93a8ff5e-9692-4a31-ab1f-51c6cf4fce13" providerId="ADAL" clId="{2FDF122C-666B-0E41-B5DC-23B59807975F}" dt="2025-06-12T00:23:43.094" v="2048" actId="1076"/>
          <ac:spMkLst>
            <pc:docMk/>
            <pc:sldMk cId="234197424" sldId="256"/>
            <ac:spMk id="1072" creationId="{78825BC7-6B77-3FBC-3FB2-CD2F6319C204}"/>
          </ac:spMkLst>
        </pc:spChg>
        <pc:spChg chg="add mod">
          <ac:chgData name="Celeste Alejandra Díaz Calderón" userId="93a8ff5e-9692-4a31-ab1f-51c6cf4fce13" providerId="ADAL" clId="{2FDF122C-666B-0E41-B5DC-23B59807975F}" dt="2025-06-12T00:23:27.491" v="2047" actId="1076"/>
          <ac:spMkLst>
            <pc:docMk/>
            <pc:sldMk cId="234197424" sldId="256"/>
            <ac:spMk id="1073" creationId="{0B77C64E-E05C-AC43-E9D3-9792A7471A74}"/>
          </ac:spMkLst>
        </pc:spChg>
        <pc:spChg chg="add del mod">
          <ac:chgData name="Celeste Alejandra Díaz Calderón" userId="93a8ff5e-9692-4a31-ab1f-51c6cf4fce13" providerId="ADAL" clId="{2FDF122C-666B-0E41-B5DC-23B59807975F}" dt="2025-06-12T00:06:43.951" v="2035" actId="478"/>
          <ac:spMkLst>
            <pc:docMk/>
            <pc:sldMk cId="234197424" sldId="256"/>
            <ac:spMk id="1074" creationId="{2DBFB0A6-44B3-66B9-E2B4-749E49B06C00}"/>
          </ac:spMkLst>
        </pc:spChg>
        <pc:spChg chg="add del mod">
          <ac:chgData name="Celeste Alejandra Díaz Calderón" userId="93a8ff5e-9692-4a31-ab1f-51c6cf4fce13" providerId="ADAL" clId="{2FDF122C-666B-0E41-B5DC-23B59807975F}" dt="2025-06-12T00:06:45.591" v="2036" actId="478"/>
          <ac:spMkLst>
            <pc:docMk/>
            <pc:sldMk cId="234197424" sldId="256"/>
            <ac:spMk id="1075" creationId="{24EE9CAC-D4EC-E97F-86B3-0E02EB1C4BE8}"/>
          </ac:spMkLst>
        </pc:spChg>
        <pc:spChg chg="add mod">
          <ac:chgData name="Celeste Alejandra Díaz Calderón" userId="93a8ff5e-9692-4a31-ab1f-51c6cf4fce13" providerId="ADAL" clId="{2FDF122C-666B-0E41-B5DC-23B59807975F}" dt="2025-06-12T00:24:38.732" v="2056" actId="14100"/>
          <ac:spMkLst>
            <pc:docMk/>
            <pc:sldMk cId="234197424" sldId="256"/>
            <ac:spMk id="1076" creationId="{D271A0A7-3C70-26E9-D1ED-BD421690C47F}"/>
          </ac:spMkLst>
        </pc:spChg>
        <pc:spChg chg="add mod">
          <ac:chgData name="Celeste Alejandra Díaz Calderón" userId="93a8ff5e-9692-4a31-ab1f-51c6cf4fce13" providerId="ADAL" clId="{2FDF122C-666B-0E41-B5DC-23B59807975F}" dt="2025-06-12T00:24:46.167" v="2058" actId="1076"/>
          <ac:spMkLst>
            <pc:docMk/>
            <pc:sldMk cId="234197424" sldId="256"/>
            <ac:spMk id="1077" creationId="{71C7D812-7287-A9E7-3C12-61B9EA7F8DA0}"/>
          </ac:spMkLst>
        </pc:spChg>
        <pc:spChg chg="add mod">
          <ac:chgData name="Celeste Alejandra Díaz Calderón" userId="93a8ff5e-9692-4a31-ab1f-51c6cf4fce13" providerId="ADAL" clId="{2FDF122C-666B-0E41-B5DC-23B59807975F}" dt="2025-06-12T00:25:44.538" v="2066" actId="14100"/>
          <ac:spMkLst>
            <pc:docMk/>
            <pc:sldMk cId="234197424" sldId="256"/>
            <ac:spMk id="1078" creationId="{FDA809E3-D9F0-0390-E064-C49E09248C82}"/>
          </ac:spMkLst>
        </pc:spChg>
        <pc:grpChg chg="add del">
          <ac:chgData name="Celeste Alejandra Díaz Calderón" userId="93a8ff5e-9692-4a31-ab1f-51c6cf4fce13" providerId="ADAL" clId="{2FDF122C-666B-0E41-B5DC-23B59807975F}" dt="2025-06-11T23:35:53.248" v="1565" actId="164"/>
          <ac:grpSpMkLst>
            <pc:docMk/>
            <pc:sldMk cId="234197424" sldId="256"/>
            <ac:grpSpMk id="48" creationId="{9C2D3DD1-0ADD-BD69-9C24-93FBABD4D487}"/>
          </ac:grpSpMkLst>
        </pc:grpChg>
        <pc:grpChg chg="add mod topLvl">
          <ac:chgData name="Celeste Alejandra Díaz Calderón" userId="93a8ff5e-9692-4a31-ab1f-51c6cf4fce13" providerId="ADAL" clId="{2FDF122C-666B-0E41-B5DC-23B59807975F}" dt="2025-06-11T23:52:33.618" v="1760" actId="1076"/>
          <ac:grpSpMkLst>
            <pc:docMk/>
            <pc:sldMk cId="234197424" sldId="256"/>
            <ac:grpSpMk id="49" creationId="{8A1184DB-56F5-AAE3-49E5-6C2664AD0B49}"/>
          </ac:grpSpMkLst>
        </pc:grpChg>
        <pc:grpChg chg="add del mod">
          <ac:chgData name="Celeste Alejandra Díaz Calderón" userId="93a8ff5e-9692-4a31-ab1f-51c6cf4fce13" providerId="ADAL" clId="{2FDF122C-666B-0E41-B5DC-23B59807975F}" dt="2025-06-11T23:44:23.586" v="1659" actId="165"/>
          <ac:grpSpMkLst>
            <pc:docMk/>
            <pc:sldMk cId="234197424" sldId="256"/>
            <ac:grpSpMk id="1028" creationId="{98B96D50-38E7-76CA-BD00-DE9CBBE881F8}"/>
          </ac:grpSpMkLst>
        </pc:grpChg>
        <pc:grpChg chg="mod">
          <ac:chgData name="Celeste Alejandra Díaz Calderón" userId="93a8ff5e-9692-4a31-ab1f-51c6cf4fce13" providerId="ADAL" clId="{2FDF122C-666B-0E41-B5DC-23B59807975F}" dt="2025-06-11T03:56:04.553" v="1223" actId="1076"/>
          <ac:grpSpMkLst>
            <pc:docMk/>
            <pc:sldMk cId="234197424" sldId="256"/>
            <ac:grpSpMk id="1034" creationId="{D274F5E4-3BC5-7F54-2B30-F22491EECF0A}"/>
          </ac:grpSpMkLst>
        </pc:grpChg>
        <pc:grpChg chg="add del">
          <ac:chgData name="Celeste Alejandra Díaz Calderón" userId="93a8ff5e-9692-4a31-ab1f-51c6cf4fce13" providerId="ADAL" clId="{2FDF122C-666B-0E41-B5DC-23B59807975F}" dt="2025-06-11T23:44:14.588" v="1657" actId="165"/>
          <ac:grpSpMkLst>
            <pc:docMk/>
            <pc:sldMk cId="234197424" sldId="256"/>
            <ac:grpSpMk id="1035" creationId="{91C24791-094C-F262-BFC7-CA627E1DEED5}"/>
          </ac:grpSpMkLst>
        </pc:grpChg>
        <pc:grpChg chg="mod">
          <ac:chgData name="Celeste Alejandra Díaz Calderón" userId="93a8ff5e-9692-4a31-ab1f-51c6cf4fce13" providerId="ADAL" clId="{2FDF122C-666B-0E41-B5DC-23B59807975F}" dt="2025-06-12T00:08:18.828" v="2041" actId="1076"/>
          <ac:grpSpMkLst>
            <pc:docMk/>
            <pc:sldMk cId="234197424" sldId="256"/>
            <ac:grpSpMk id="1038" creationId="{8DC11F95-54FA-1A68-8F38-7F11D1F0AEA5}"/>
          </ac:grpSpMkLst>
        </pc:grpChg>
        <pc:grpChg chg="add del mod">
          <ac:chgData name="Celeste Alejandra Díaz Calderón" userId="93a8ff5e-9692-4a31-ab1f-51c6cf4fce13" providerId="ADAL" clId="{2FDF122C-666B-0E41-B5DC-23B59807975F}" dt="2025-06-12T00:23:02.487" v="2044" actId="1076"/>
          <ac:grpSpMkLst>
            <pc:docMk/>
            <pc:sldMk cId="234197424" sldId="256"/>
            <ac:grpSpMk id="1039" creationId="{4472549A-2A27-0B3F-2107-CD6083A11ABB}"/>
          </ac:grpSpMkLst>
        </pc:grpChg>
        <pc:grpChg chg="add mod">
          <ac:chgData name="Celeste Alejandra Díaz Calderón" userId="93a8ff5e-9692-4a31-ab1f-51c6cf4fce13" providerId="ADAL" clId="{2FDF122C-666B-0E41-B5DC-23B59807975F}" dt="2025-06-11T23:44:26.676" v="1660"/>
          <ac:grpSpMkLst>
            <pc:docMk/>
            <pc:sldMk cId="234197424" sldId="256"/>
            <ac:grpSpMk id="1040" creationId="{DF427C74-6D31-A13E-EC1C-B002CFCC3555}"/>
          </ac:grpSpMkLst>
        </pc:grpChg>
        <pc:grpChg chg="add del mod">
          <ac:chgData name="Celeste Alejandra Díaz Calderón" userId="93a8ff5e-9692-4a31-ab1f-51c6cf4fce13" providerId="ADAL" clId="{2FDF122C-666B-0E41-B5DC-23B59807975F}" dt="2025-06-11T23:45:56.443" v="1685" actId="165"/>
          <ac:grpSpMkLst>
            <pc:docMk/>
            <pc:sldMk cId="234197424" sldId="256"/>
            <ac:grpSpMk id="1051" creationId="{399C6836-CF65-21BC-DC7B-2F0EDFEFD57A}"/>
          </ac:grpSpMkLst>
        </pc:grpChg>
        <pc:grpChg chg="add del mod">
          <ac:chgData name="Celeste Alejandra Díaz Calderón" userId="93a8ff5e-9692-4a31-ab1f-51c6cf4fce13" providerId="ADAL" clId="{2FDF122C-666B-0E41-B5DC-23B59807975F}" dt="2025-06-11T23:48:19.981" v="1722" actId="164"/>
          <ac:grpSpMkLst>
            <pc:docMk/>
            <pc:sldMk cId="234197424" sldId="256"/>
            <ac:grpSpMk id="1056" creationId="{C6FCF4D2-B90E-A2F5-3D00-26625AD5DD25}"/>
          </ac:grpSpMkLst>
        </pc:grpChg>
        <pc:grpChg chg="add mod">
          <ac:chgData name="Celeste Alejandra Díaz Calderón" userId="93a8ff5e-9692-4a31-ab1f-51c6cf4fce13" providerId="ADAL" clId="{2FDF122C-666B-0E41-B5DC-23B59807975F}" dt="2025-06-11T23:52:27.917" v="1759" actId="1076"/>
          <ac:grpSpMkLst>
            <pc:docMk/>
            <pc:sldMk cId="234197424" sldId="256"/>
            <ac:grpSpMk id="1057" creationId="{4E8D97F9-BF74-ACE7-0630-81BEAE730C85}"/>
          </ac:grpSpMkLst>
        </pc:grpChg>
        <pc:grpChg chg="add mod">
          <ac:chgData name="Celeste Alejandra Díaz Calderón" userId="93a8ff5e-9692-4a31-ab1f-51c6cf4fce13" providerId="ADAL" clId="{2FDF122C-666B-0E41-B5DC-23B59807975F}" dt="2025-06-11T23:55:31.020" v="1800" actId="1076"/>
          <ac:grpSpMkLst>
            <pc:docMk/>
            <pc:sldMk cId="234197424" sldId="256"/>
            <ac:grpSpMk id="1061" creationId="{C58219C5-4170-5413-F397-97E3D65BEC14}"/>
          </ac:grpSpMkLst>
        </pc:grpChg>
        <pc:grpChg chg="add mod">
          <ac:chgData name="Celeste Alejandra Díaz Calderón" userId="93a8ff5e-9692-4a31-ab1f-51c6cf4fce13" providerId="ADAL" clId="{2FDF122C-666B-0E41-B5DC-23B59807975F}" dt="2025-06-12T00:23:20.009" v="2045" actId="1076"/>
          <ac:grpSpMkLst>
            <pc:docMk/>
            <pc:sldMk cId="234197424" sldId="256"/>
            <ac:grpSpMk id="1070" creationId="{E4B85EA3-F767-EFCF-0082-804F200D00B1}"/>
          </ac:grpSpMkLst>
        </pc:grpChg>
        <pc:grpChg chg="add mod">
          <ac:chgData name="Celeste Alejandra Díaz Calderón" userId="93a8ff5e-9692-4a31-ab1f-51c6cf4fce13" providerId="ADAL" clId="{2FDF122C-666B-0E41-B5DC-23B59807975F}" dt="2025-06-12T00:23:22.808" v="2046" actId="1076"/>
          <ac:grpSpMkLst>
            <pc:docMk/>
            <pc:sldMk cId="234197424" sldId="256"/>
            <ac:grpSpMk id="1071" creationId="{AB1C8404-A445-A205-A7B6-21ABC0949B0A}"/>
          </ac:grpSpMkLst>
        </pc:grpChg>
        <pc:graphicFrameChg chg="add mod modGraphic">
          <ac:chgData name="Celeste Alejandra Díaz Calderón" userId="93a8ff5e-9692-4a31-ab1f-51c6cf4fce13" providerId="ADAL" clId="{2FDF122C-666B-0E41-B5DC-23B59807975F}" dt="2025-06-11T03:28:37.341" v="635" actId="20577"/>
          <ac:graphicFrameMkLst>
            <pc:docMk/>
            <pc:sldMk cId="234197424" sldId="256"/>
            <ac:graphicFrameMk id="2" creationId="{21DD1B1C-DAC7-6321-9EE1-99E870CC9A64}"/>
          </ac:graphicFrameMkLst>
        </pc:graphicFrameChg>
        <pc:picChg chg="add mod">
          <ac:chgData name="Celeste Alejandra Díaz Calderón" userId="93a8ff5e-9692-4a31-ab1f-51c6cf4fce13" providerId="ADAL" clId="{2FDF122C-666B-0E41-B5DC-23B59807975F}" dt="2025-06-11T23:54:59.317" v="1795" actId="1076"/>
          <ac:picMkLst>
            <pc:docMk/>
            <pc:sldMk cId="234197424" sldId="256"/>
            <ac:picMk id="15" creationId="{28197075-627A-0127-E3F8-7EA936D5D319}"/>
          </ac:picMkLst>
        </pc:picChg>
        <pc:picChg chg="add mod">
          <ac:chgData name="Celeste Alejandra Díaz Calderón" userId="93a8ff5e-9692-4a31-ab1f-51c6cf4fce13" providerId="ADAL" clId="{2FDF122C-666B-0E41-B5DC-23B59807975F}" dt="2025-06-11T23:55:16.174" v="1798" actId="1076"/>
          <ac:picMkLst>
            <pc:docMk/>
            <pc:sldMk cId="234197424" sldId="256"/>
            <ac:picMk id="19" creationId="{548466FD-EE5F-B7D5-94B1-6C1D4D8BC211}"/>
          </ac:picMkLst>
        </pc:picChg>
        <pc:picChg chg="add mod">
          <ac:chgData name="Celeste Alejandra Díaz Calderón" userId="93a8ff5e-9692-4a31-ab1f-51c6cf4fce13" providerId="ADAL" clId="{2FDF122C-666B-0E41-B5DC-23B59807975F}" dt="2025-06-11T23:54:32.198" v="1791" actId="1076"/>
          <ac:picMkLst>
            <pc:docMk/>
            <pc:sldMk cId="234197424" sldId="256"/>
            <ac:picMk id="21" creationId="{E0EE93FE-FFDB-33A6-381B-CC68DFF75B88}"/>
          </ac:picMkLst>
        </pc:picChg>
        <pc:picChg chg="add mod">
          <ac:chgData name="Celeste Alejandra Díaz Calderón" userId="93a8ff5e-9692-4a31-ab1f-51c6cf4fce13" providerId="ADAL" clId="{2FDF122C-666B-0E41-B5DC-23B59807975F}" dt="2025-06-11T23:54:39.195" v="1792" actId="1076"/>
          <ac:picMkLst>
            <pc:docMk/>
            <pc:sldMk cId="234197424" sldId="256"/>
            <ac:picMk id="25" creationId="{C2643700-0A73-7527-5B0A-7FDEB074F24C}"/>
          </ac:picMkLst>
        </pc:picChg>
        <pc:picChg chg="add del mod modCrop">
          <ac:chgData name="Celeste Alejandra Díaz Calderón" userId="93a8ff5e-9692-4a31-ab1f-51c6cf4fce13" providerId="ADAL" clId="{2FDF122C-666B-0E41-B5DC-23B59807975F}" dt="2025-06-11T23:25:09.552" v="1513" actId="478"/>
          <ac:picMkLst>
            <pc:docMk/>
            <pc:sldMk cId="234197424" sldId="256"/>
            <ac:picMk id="27" creationId="{62ECDB98-6E10-A07B-6321-A69F4DF14F32}"/>
          </ac:picMkLst>
        </pc:picChg>
        <pc:picChg chg="add del mod modCrop">
          <ac:chgData name="Celeste Alejandra Díaz Calderón" userId="93a8ff5e-9692-4a31-ab1f-51c6cf4fce13" providerId="ADAL" clId="{2FDF122C-666B-0E41-B5DC-23B59807975F}" dt="2025-06-11T23:25:10.400" v="1515" actId="478"/>
          <ac:picMkLst>
            <pc:docMk/>
            <pc:sldMk cId="234197424" sldId="256"/>
            <ac:picMk id="37" creationId="{D88646CE-54B1-857B-4FD5-1655681A9B51}"/>
          </ac:picMkLst>
        </pc:picChg>
        <pc:picChg chg="add mod">
          <ac:chgData name="Celeste Alejandra Díaz Calderón" userId="93a8ff5e-9692-4a31-ab1f-51c6cf4fce13" providerId="ADAL" clId="{2FDF122C-666B-0E41-B5DC-23B59807975F}" dt="2025-06-11T23:32:10.546" v="1530" actId="14100"/>
          <ac:picMkLst>
            <pc:docMk/>
            <pc:sldMk cId="234197424" sldId="256"/>
            <ac:picMk id="39" creationId="{8E3FF1F9-2EF5-186E-12AA-ACEADB1C90F0}"/>
          </ac:picMkLst>
        </pc:picChg>
        <pc:picChg chg="add mod">
          <ac:chgData name="Celeste Alejandra Díaz Calderón" userId="93a8ff5e-9692-4a31-ab1f-51c6cf4fce13" providerId="ADAL" clId="{2FDF122C-666B-0E41-B5DC-23B59807975F}" dt="2025-06-11T23:32:21.030" v="1534" actId="1076"/>
          <ac:picMkLst>
            <pc:docMk/>
            <pc:sldMk cId="234197424" sldId="256"/>
            <ac:picMk id="42" creationId="{C86BFC50-5577-86E9-BE3D-1F450632D6EC}"/>
          </ac:picMkLst>
        </pc:picChg>
        <pc:picChg chg="add del mod modCrop">
          <ac:chgData name="Celeste Alejandra Díaz Calderón" userId="93a8ff5e-9692-4a31-ab1f-51c6cf4fce13" providerId="ADAL" clId="{2FDF122C-666B-0E41-B5DC-23B59807975F}" dt="2025-06-11T23:39:19.012" v="1613" actId="478"/>
          <ac:picMkLst>
            <pc:docMk/>
            <pc:sldMk cId="234197424" sldId="256"/>
            <ac:picMk id="51" creationId="{3A1EA0E7-D734-C7EC-9E2D-5A2C46122D71}"/>
          </ac:picMkLst>
        </pc:picChg>
        <pc:picChg chg="add del mod modCrop">
          <ac:chgData name="Celeste Alejandra Díaz Calderón" userId="93a8ff5e-9692-4a31-ab1f-51c6cf4fce13" providerId="ADAL" clId="{2FDF122C-666B-0E41-B5DC-23B59807975F}" dt="2025-06-11T23:39:16.818" v="1612" actId="478"/>
          <ac:picMkLst>
            <pc:docMk/>
            <pc:sldMk cId="234197424" sldId="256"/>
            <ac:picMk id="53" creationId="{E6BBCAC5-9730-15C1-E613-6FA67CAEE83E}"/>
          </ac:picMkLst>
        </pc:picChg>
        <pc:picChg chg="add mod topLvl">
          <ac:chgData name="Celeste Alejandra Díaz Calderón" userId="93a8ff5e-9692-4a31-ab1f-51c6cf4fce13" providerId="ADAL" clId="{2FDF122C-666B-0E41-B5DC-23B59807975F}" dt="2025-06-11T23:48:19.981" v="1722" actId="164"/>
          <ac:picMkLst>
            <pc:docMk/>
            <pc:sldMk cId="234197424" sldId="256"/>
            <ac:picMk id="57" creationId="{0A07750C-4EAA-A76C-3C2F-864526AF740B}"/>
          </ac:picMkLst>
        </pc:picChg>
        <pc:picChg chg="add mod topLvl">
          <ac:chgData name="Celeste Alejandra Díaz Calderón" userId="93a8ff5e-9692-4a31-ab1f-51c6cf4fce13" providerId="ADAL" clId="{2FDF122C-666B-0E41-B5DC-23B59807975F}" dt="2025-06-12T00:03:28.384" v="2011" actId="14100"/>
          <ac:picMkLst>
            <pc:docMk/>
            <pc:sldMk cId="234197424" sldId="256"/>
            <ac:picMk id="59" creationId="{46FD18F7-DDA4-23F0-0E3D-79C41D39351B}"/>
          </ac:picMkLst>
        </pc:picChg>
        <pc:picChg chg="mod">
          <ac:chgData name="Celeste Alejandra Díaz Calderón" userId="93a8ff5e-9692-4a31-ab1f-51c6cf4fce13" providerId="ADAL" clId="{2FDF122C-666B-0E41-B5DC-23B59807975F}" dt="2025-06-11T23:44:26.676" v="1660"/>
          <ac:picMkLst>
            <pc:docMk/>
            <pc:sldMk cId="234197424" sldId="256"/>
            <ac:picMk id="1042" creationId="{0A85DC63-15DD-E1B8-FFF1-EA5F209964E5}"/>
          </ac:picMkLst>
        </pc:picChg>
        <pc:picChg chg="mod">
          <ac:chgData name="Celeste Alejandra Díaz Calderón" userId="93a8ff5e-9692-4a31-ab1f-51c6cf4fce13" providerId="ADAL" clId="{2FDF122C-666B-0E41-B5DC-23B59807975F}" dt="2025-06-12T00:26:41.177" v="2067" actId="1076"/>
          <ac:picMkLst>
            <pc:docMk/>
            <pc:sldMk cId="234197424" sldId="256"/>
            <ac:picMk id="1043" creationId="{BEB9C58A-ECDC-3C0E-9417-EBA41DD67316}"/>
          </ac:picMkLst>
        </pc:picChg>
        <pc:picChg chg="mod">
          <ac:chgData name="Celeste Alejandra Díaz Calderón" userId="93a8ff5e-9692-4a31-ab1f-51c6cf4fce13" providerId="ADAL" clId="{2FDF122C-666B-0E41-B5DC-23B59807975F}" dt="2025-06-11T23:44:26.676" v="1660"/>
          <ac:picMkLst>
            <pc:docMk/>
            <pc:sldMk cId="234197424" sldId="256"/>
            <ac:picMk id="1044" creationId="{DF8A5E50-CC47-6516-F78A-5F9CD0BE8C0F}"/>
          </ac:picMkLst>
        </pc:picChg>
        <pc:picChg chg="del mod">
          <ac:chgData name="Celeste Alejandra Díaz Calderón" userId="93a8ff5e-9692-4a31-ab1f-51c6cf4fce13" providerId="ADAL" clId="{2FDF122C-666B-0E41-B5DC-23B59807975F}" dt="2025-06-11T23:45:35.801" v="1684" actId="478"/>
          <ac:picMkLst>
            <pc:docMk/>
            <pc:sldMk cId="234197424" sldId="256"/>
            <ac:picMk id="1054" creationId="{9E7EC83A-E3A7-AD22-D7F9-F65D740BA445}"/>
          </ac:picMkLst>
        </pc:picChg>
        <pc:picChg chg="del mod topLvl">
          <ac:chgData name="Celeste Alejandra Díaz Calderón" userId="93a8ff5e-9692-4a31-ab1f-51c6cf4fce13" providerId="ADAL" clId="{2FDF122C-666B-0E41-B5DC-23B59807975F}" dt="2025-06-11T23:45:58.896" v="1686" actId="478"/>
          <ac:picMkLst>
            <pc:docMk/>
            <pc:sldMk cId="234197424" sldId="256"/>
            <ac:picMk id="1055" creationId="{7FC5DC44-9A4F-D50D-AF43-B862A9014DF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25924-594C-6D4B-850B-742DFB1EDB94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AFBB6-CB2E-B247-A7E1-0BF54A7DA3C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288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1pPr>
    <a:lvl2pPr marL="1555166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2pPr>
    <a:lvl3pPr marL="3110332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3pPr>
    <a:lvl4pPr marL="4665497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4pPr>
    <a:lvl5pPr marL="6220663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5pPr>
    <a:lvl6pPr marL="7775829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6pPr>
    <a:lvl7pPr marL="9330995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7pPr>
    <a:lvl8pPr marL="10886161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8pPr>
    <a:lvl9pPr marL="12441326" algn="l" defTabSz="3110332" rtl="0" eaLnBrk="1" latinLnBrk="0" hangingPunct="1">
      <a:defRPr sz="40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AFBB6-CB2E-B247-A7E1-0BF54A7DA3C7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909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7070108"/>
            <a:ext cx="18359596" cy="15040222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22690338"/>
            <a:ext cx="16199644" cy="10430151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168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460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2300034"/>
            <a:ext cx="4657398" cy="36610544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2300034"/>
            <a:ext cx="13702199" cy="3661054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686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469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10770172"/>
            <a:ext cx="18629590" cy="17970262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28910440"/>
            <a:ext cx="18629590" cy="9450136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82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82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9740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11500170"/>
            <a:ext cx="9179798" cy="2741040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11500170"/>
            <a:ext cx="9179798" cy="2741040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994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300044"/>
            <a:ext cx="18629590" cy="8350126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10590160"/>
            <a:ext cx="9137610" cy="5190073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5780233"/>
            <a:ext cx="9137610" cy="2321034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10590160"/>
            <a:ext cx="9182611" cy="5190073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5780233"/>
            <a:ext cx="9182611" cy="23210346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72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631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033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880042"/>
            <a:ext cx="6966409" cy="1008014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6220102"/>
            <a:ext cx="10934760" cy="30700453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12960191"/>
            <a:ext cx="6966409" cy="2401035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094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880042"/>
            <a:ext cx="6966409" cy="1008014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6220102"/>
            <a:ext cx="10934760" cy="30700453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12960191"/>
            <a:ext cx="6966409" cy="2401035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1607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2300044"/>
            <a:ext cx="18629590" cy="8350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11500170"/>
            <a:ext cx="18629590" cy="27410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40040601"/>
            <a:ext cx="485989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C107D9-B12C-6946-BEFC-F71B30C3380A}" type="datetimeFigureOut">
              <a:rPr lang="es-MX" smtClean="0"/>
              <a:t>11/06/25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40040601"/>
            <a:ext cx="7289840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40040601"/>
            <a:ext cx="4859893" cy="23000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475E00-63A9-954C-99B2-C8AADDED78C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26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3BDE376-0E4A-A8B8-2F4D-E0E3B1108B45}"/>
              </a:ext>
            </a:extLst>
          </p:cNvPr>
          <p:cNvSpPr/>
          <p:nvPr/>
        </p:nvSpPr>
        <p:spPr>
          <a:xfrm>
            <a:off x="0" y="0"/>
            <a:ext cx="21599525" cy="2543967"/>
          </a:xfrm>
          <a:prstGeom prst="rect">
            <a:avLst/>
          </a:prstGeom>
          <a:solidFill>
            <a:srgbClr val="3855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039" name="Grupo 1038">
            <a:extLst>
              <a:ext uri="{FF2B5EF4-FFF2-40B4-BE49-F238E27FC236}">
                <a16:creationId xmlns:a16="http://schemas.microsoft.com/office/drawing/2014/main" id="{4472549A-2A27-0B3F-2107-CD6083A11ABB}"/>
              </a:ext>
            </a:extLst>
          </p:cNvPr>
          <p:cNvGrpSpPr/>
          <p:nvPr/>
        </p:nvGrpSpPr>
        <p:grpSpPr>
          <a:xfrm>
            <a:off x="3766266" y="35268149"/>
            <a:ext cx="4047342" cy="515246"/>
            <a:chOff x="801232" y="3651591"/>
            <a:chExt cx="5817765" cy="134620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3809C5D-E4B4-BA55-E4BE-6CFCAB3ED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232" y="3651591"/>
              <a:ext cx="1447800" cy="134620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A8087E4-08D1-68B4-C16D-9669A6D00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9032" y="3651591"/>
              <a:ext cx="1456544" cy="1346200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8DAC457-411C-28ED-751D-B45A0BE52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1338" y="3651591"/>
              <a:ext cx="1492038" cy="1346200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779BF8CF-F05B-85D1-5A1D-26AB6003C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53376" y="3651591"/>
              <a:ext cx="1465621" cy="1346200"/>
            </a:xfrm>
            <a:prstGeom prst="rect">
              <a:avLst/>
            </a:prstGeom>
          </p:spPr>
        </p:pic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A2D2E67-9AE4-7224-365B-8946003A8644}"/>
              </a:ext>
            </a:extLst>
          </p:cNvPr>
          <p:cNvSpPr txBox="1"/>
          <p:nvPr/>
        </p:nvSpPr>
        <p:spPr>
          <a:xfrm>
            <a:off x="4715049" y="201623"/>
            <a:ext cx="12169425" cy="2402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s-MX" sz="4400" b="1" kern="100" dirty="0">
                <a:solidFill>
                  <a:schemeClr val="bg1"/>
                </a:solidFill>
                <a:effectLst/>
                <a:latin typeface="Times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ENA, ENCODAT y ENSAMA: </a:t>
            </a:r>
          </a:p>
          <a:p>
            <a:pPr algn="ctr">
              <a:lnSpc>
                <a:spcPct val="115000"/>
              </a:lnSpc>
            </a:pPr>
            <a:r>
              <a:rPr lang="es-MX" sz="4400" b="1" kern="100" dirty="0">
                <a:solidFill>
                  <a:schemeClr val="bg1"/>
                </a:solidFill>
                <a:effectLst/>
                <a:latin typeface="Times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En víspera de una nueva Encuesta Nacional de Adicciones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FF0AEB1-3757-E462-C0B1-F171BE850C4C}"/>
              </a:ext>
            </a:extLst>
          </p:cNvPr>
          <p:cNvSpPr txBox="1"/>
          <p:nvPr/>
        </p:nvSpPr>
        <p:spPr>
          <a:xfrm>
            <a:off x="17670178" y="1753781"/>
            <a:ext cx="364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Times" pitchFamily="2" charset="0"/>
              </a:rPr>
              <a:t>Celeste Alejandra Díaz Calderón</a:t>
            </a:r>
          </a:p>
          <a:p>
            <a:r>
              <a:rPr lang="es-MX" dirty="0">
                <a:solidFill>
                  <a:schemeClr val="bg1"/>
                </a:solidFill>
                <a:latin typeface="Times" pitchFamily="2" charset="0"/>
              </a:rPr>
              <a:t>cdiaz@colmex.mx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F89DCE9-E431-3399-65E5-E23BA9B7E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06" y="101607"/>
            <a:ext cx="4037857" cy="122279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419988E4-8F33-8569-8FCA-3DC7D23925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863" y="1195315"/>
            <a:ext cx="3705576" cy="1614310"/>
          </a:xfrm>
          <a:prstGeom prst="rect">
            <a:avLst/>
          </a:prstGeom>
        </p:spPr>
      </p:pic>
      <p:grpSp>
        <p:nvGrpSpPr>
          <p:cNvPr id="1038" name="Grupo 1037">
            <a:extLst>
              <a:ext uri="{FF2B5EF4-FFF2-40B4-BE49-F238E27FC236}">
                <a16:creationId xmlns:a16="http://schemas.microsoft.com/office/drawing/2014/main" id="{8DC11F95-54FA-1A68-8F38-7F11D1F0AEA5}"/>
              </a:ext>
            </a:extLst>
          </p:cNvPr>
          <p:cNvGrpSpPr>
            <a:grpSpLocks noChangeAspect="1"/>
          </p:cNvGrpSpPr>
          <p:nvPr/>
        </p:nvGrpSpPr>
        <p:grpSpPr>
          <a:xfrm>
            <a:off x="934596" y="28734698"/>
            <a:ext cx="8388939" cy="6089931"/>
            <a:chOff x="11924920" y="3092475"/>
            <a:chExt cx="9026207" cy="6552552"/>
          </a:xfrm>
        </p:grpSpPr>
        <p:pic>
          <p:nvPicPr>
            <p:cNvPr id="1036" name="Imagen 1035">
              <a:extLst>
                <a:ext uri="{FF2B5EF4-FFF2-40B4-BE49-F238E27FC236}">
                  <a16:creationId xmlns:a16="http://schemas.microsoft.com/office/drawing/2014/main" id="{FBD09028-BD7D-1FF0-23E2-9D8CDB135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24920" y="3092475"/>
              <a:ext cx="9026207" cy="6552552"/>
            </a:xfrm>
            <a:prstGeom prst="rect">
              <a:avLst/>
            </a:prstGeom>
          </p:spPr>
        </p:pic>
        <p:grpSp>
          <p:nvGrpSpPr>
            <p:cNvPr id="1037" name="Grupo 1036">
              <a:extLst>
                <a:ext uri="{FF2B5EF4-FFF2-40B4-BE49-F238E27FC236}">
                  <a16:creationId xmlns:a16="http://schemas.microsoft.com/office/drawing/2014/main" id="{286B3E04-C190-3FC4-44E7-52E8D65C0613}"/>
                </a:ext>
              </a:extLst>
            </p:cNvPr>
            <p:cNvGrpSpPr/>
            <p:nvPr/>
          </p:nvGrpSpPr>
          <p:grpSpPr>
            <a:xfrm>
              <a:off x="12680108" y="8598018"/>
              <a:ext cx="7689388" cy="604425"/>
              <a:chOff x="12680108" y="8598018"/>
              <a:chExt cx="7689388" cy="604425"/>
            </a:xfrm>
          </p:grpSpPr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48A6DB9-364D-ECDA-FFEB-0822FB404249}"/>
                  </a:ext>
                </a:extLst>
              </p:cNvPr>
              <p:cNvSpPr txBox="1"/>
              <p:nvPr/>
            </p:nvSpPr>
            <p:spPr>
              <a:xfrm>
                <a:off x="13439372" y="8598018"/>
                <a:ext cx="751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400" dirty="0">
                    <a:latin typeface="Times" pitchFamily="2" charset="0"/>
                  </a:rPr>
                  <a:t>2002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FACE63A3-46FA-D2E5-A5C5-FF9C27F6BD03}"/>
                  </a:ext>
                </a:extLst>
              </p:cNvPr>
              <p:cNvSpPr txBox="1"/>
              <p:nvPr/>
            </p:nvSpPr>
            <p:spPr>
              <a:xfrm>
                <a:off x="14191067" y="8598018"/>
                <a:ext cx="751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400" dirty="0">
                    <a:latin typeface="Times" pitchFamily="2" charset="0"/>
                  </a:rPr>
                  <a:t>2008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6D3DF4D3-5766-687B-95F0-31DC37450FC4}"/>
                  </a:ext>
                </a:extLst>
              </p:cNvPr>
              <p:cNvSpPr txBox="1"/>
              <p:nvPr/>
            </p:nvSpPr>
            <p:spPr>
              <a:xfrm>
                <a:off x="14942760" y="8598018"/>
                <a:ext cx="751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400" dirty="0">
                    <a:latin typeface="Times" pitchFamily="2" charset="0"/>
                  </a:rPr>
                  <a:t>2011</a:t>
                </a:r>
                <a:endParaRPr lang="es-MX" sz="1600" dirty="0">
                  <a:latin typeface="Times" pitchFamily="2" charset="0"/>
                </a:endParaRP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C9F4232-5CCB-9733-3056-2B8FBC93DB4A}"/>
                  </a:ext>
                </a:extLst>
              </p:cNvPr>
              <p:cNvSpPr txBox="1"/>
              <p:nvPr/>
            </p:nvSpPr>
            <p:spPr>
              <a:xfrm>
                <a:off x="15694454" y="8598018"/>
                <a:ext cx="751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400" dirty="0">
                    <a:latin typeface="Times" pitchFamily="2" charset="0"/>
                  </a:rPr>
                  <a:t>2016</a:t>
                </a:r>
                <a:endParaRPr lang="es-MX" sz="1600" dirty="0">
                  <a:latin typeface="Times" pitchFamily="2" charset="0"/>
                </a:endParaRPr>
              </a:p>
            </p:txBody>
          </p: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F211CE9C-5DAE-59C6-6B24-A53F0532555E}"/>
                  </a:ext>
                </a:extLst>
              </p:cNvPr>
              <p:cNvSpPr txBox="1"/>
              <p:nvPr/>
            </p:nvSpPr>
            <p:spPr>
              <a:xfrm>
                <a:off x="17362718" y="8613937"/>
                <a:ext cx="751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400" dirty="0">
                    <a:latin typeface="Times" pitchFamily="2" charset="0"/>
                  </a:rPr>
                  <a:t>2002</a:t>
                </a:r>
                <a:endParaRPr lang="es-MX" sz="1600" dirty="0">
                  <a:latin typeface="Times" pitchFamily="2" charset="0"/>
                </a:endParaRP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9FE171FF-2F43-B4E2-BEFD-3CEE252D2DD5}"/>
                  </a:ext>
                </a:extLst>
              </p:cNvPr>
              <p:cNvSpPr txBox="1"/>
              <p:nvPr/>
            </p:nvSpPr>
            <p:spPr>
              <a:xfrm>
                <a:off x="18114413" y="8613937"/>
                <a:ext cx="751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400" dirty="0">
                    <a:latin typeface="Times" pitchFamily="2" charset="0"/>
                  </a:rPr>
                  <a:t>2008</a:t>
                </a:r>
                <a:endParaRPr lang="es-MX" sz="1600" dirty="0">
                  <a:latin typeface="Times" pitchFamily="2" charset="0"/>
                </a:endParaRPr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9B2EABDB-B144-15E6-47D4-F0C3948236A6}"/>
                  </a:ext>
                </a:extLst>
              </p:cNvPr>
              <p:cNvSpPr txBox="1"/>
              <p:nvPr/>
            </p:nvSpPr>
            <p:spPr>
              <a:xfrm>
                <a:off x="18866107" y="8613937"/>
                <a:ext cx="751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400" dirty="0">
                    <a:latin typeface="Times" pitchFamily="2" charset="0"/>
                  </a:rPr>
                  <a:t>2011</a:t>
                </a:r>
                <a:endParaRPr lang="es-MX" sz="1600" dirty="0">
                  <a:latin typeface="Times" pitchFamily="2" charset="0"/>
                </a:endParaRPr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D5C2A015-CEBA-699B-D402-9A68EF32E508}"/>
                  </a:ext>
                </a:extLst>
              </p:cNvPr>
              <p:cNvSpPr txBox="1"/>
              <p:nvPr/>
            </p:nvSpPr>
            <p:spPr>
              <a:xfrm>
                <a:off x="19617801" y="8613937"/>
                <a:ext cx="751695" cy="393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sz="1600" dirty="0">
                    <a:latin typeface="Times" pitchFamily="2" charset="0"/>
                  </a:rPr>
                  <a:t>2016</a:t>
                </a: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022B6F71-6684-5356-1001-32CDBF6A1BB6}"/>
                  </a:ext>
                </a:extLst>
              </p:cNvPr>
              <p:cNvSpPr txBox="1"/>
              <p:nvPr/>
            </p:nvSpPr>
            <p:spPr>
              <a:xfrm>
                <a:off x="12680108" y="8613937"/>
                <a:ext cx="1124497" cy="588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1200" dirty="0">
                    <a:latin typeface="Times" pitchFamily="2" charset="0"/>
                  </a:rPr>
                  <a:t>Año de encuesta</a:t>
                </a:r>
              </a:p>
            </p:txBody>
          </p:sp>
        </p:grpSp>
      </p:grpSp>
      <p:grpSp>
        <p:nvGrpSpPr>
          <p:cNvPr id="1034" name="Grupo 1033">
            <a:extLst>
              <a:ext uri="{FF2B5EF4-FFF2-40B4-BE49-F238E27FC236}">
                <a16:creationId xmlns:a16="http://schemas.microsoft.com/office/drawing/2014/main" id="{D274F5E4-3BC5-7F54-2B30-F22491EECF0A}"/>
              </a:ext>
            </a:extLst>
          </p:cNvPr>
          <p:cNvGrpSpPr>
            <a:grpSpLocks noChangeAspect="1"/>
          </p:cNvGrpSpPr>
          <p:nvPr/>
        </p:nvGrpSpPr>
        <p:grpSpPr>
          <a:xfrm>
            <a:off x="894231" y="37153570"/>
            <a:ext cx="7980565" cy="5790277"/>
            <a:chOff x="11930556" y="10893215"/>
            <a:chExt cx="9031185" cy="6552552"/>
          </a:xfrm>
        </p:grpSpPr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BD5BB6F7-07A5-B4C7-162D-E50367578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930556" y="10893215"/>
              <a:ext cx="9031185" cy="6552552"/>
            </a:xfrm>
            <a:prstGeom prst="rect">
              <a:avLst/>
            </a:prstGeom>
          </p:spPr>
        </p:pic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72F22C5E-2A7E-A90A-E431-10AA0A870360}"/>
                </a:ext>
              </a:extLst>
            </p:cNvPr>
            <p:cNvSpPr txBox="1"/>
            <p:nvPr/>
          </p:nvSpPr>
          <p:spPr>
            <a:xfrm>
              <a:off x="13439372" y="16401520"/>
              <a:ext cx="751695" cy="393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>
                  <a:latin typeface="Times" pitchFamily="2" charset="0"/>
                </a:rPr>
                <a:t>2002</a:t>
              </a:r>
            </a:p>
          </p:txBody>
        </p:sp>
        <p:sp>
          <p:nvSpPr>
            <p:cNvPr id="1024" name="CuadroTexto 1023">
              <a:extLst>
                <a:ext uri="{FF2B5EF4-FFF2-40B4-BE49-F238E27FC236}">
                  <a16:creationId xmlns:a16="http://schemas.microsoft.com/office/drawing/2014/main" id="{5A14AD06-23EB-3D7F-F70B-64F75D42BA15}"/>
                </a:ext>
              </a:extLst>
            </p:cNvPr>
            <p:cNvSpPr txBox="1"/>
            <p:nvPr/>
          </p:nvSpPr>
          <p:spPr>
            <a:xfrm>
              <a:off x="14191067" y="16401520"/>
              <a:ext cx="751695" cy="393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>
                  <a:latin typeface="Times" pitchFamily="2" charset="0"/>
                </a:rPr>
                <a:t>2008</a:t>
              </a:r>
            </a:p>
          </p:txBody>
        </p:sp>
        <p:sp>
          <p:nvSpPr>
            <p:cNvPr id="1025" name="CuadroTexto 1024">
              <a:extLst>
                <a:ext uri="{FF2B5EF4-FFF2-40B4-BE49-F238E27FC236}">
                  <a16:creationId xmlns:a16="http://schemas.microsoft.com/office/drawing/2014/main" id="{9192D7B2-8438-00A2-ADB0-2E66A2B2D0C9}"/>
                </a:ext>
              </a:extLst>
            </p:cNvPr>
            <p:cNvSpPr txBox="1"/>
            <p:nvPr/>
          </p:nvSpPr>
          <p:spPr>
            <a:xfrm>
              <a:off x="14942760" y="16401520"/>
              <a:ext cx="751695" cy="393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>
                  <a:latin typeface="Times" pitchFamily="2" charset="0"/>
                </a:rPr>
                <a:t>2011</a:t>
              </a:r>
            </a:p>
          </p:txBody>
        </p:sp>
        <p:sp>
          <p:nvSpPr>
            <p:cNvPr id="1027" name="CuadroTexto 1026">
              <a:extLst>
                <a:ext uri="{FF2B5EF4-FFF2-40B4-BE49-F238E27FC236}">
                  <a16:creationId xmlns:a16="http://schemas.microsoft.com/office/drawing/2014/main" id="{BBF7ECDD-CF4A-6EB5-C968-8E65CA755D22}"/>
                </a:ext>
              </a:extLst>
            </p:cNvPr>
            <p:cNvSpPr txBox="1"/>
            <p:nvPr/>
          </p:nvSpPr>
          <p:spPr>
            <a:xfrm>
              <a:off x="15694454" y="16401520"/>
              <a:ext cx="751695" cy="393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>
                  <a:latin typeface="Times" pitchFamily="2" charset="0"/>
                </a:rPr>
                <a:t>2016</a:t>
              </a:r>
            </a:p>
          </p:txBody>
        </p:sp>
        <p:sp>
          <p:nvSpPr>
            <p:cNvPr id="1029" name="CuadroTexto 1028">
              <a:extLst>
                <a:ext uri="{FF2B5EF4-FFF2-40B4-BE49-F238E27FC236}">
                  <a16:creationId xmlns:a16="http://schemas.microsoft.com/office/drawing/2014/main" id="{63EDA77F-0CAA-9B7B-1609-4647E9E18F7B}"/>
                </a:ext>
              </a:extLst>
            </p:cNvPr>
            <p:cNvSpPr txBox="1"/>
            <p:nvPr/>
          </p:nvSpPr>
          <p:spPr>
            <a:xfrm>
              <a:off x="17362718" y="16417439"/>
              <a:ext cx="751695" cy="393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>
                  <a:latin typeface="Times" pitchFamily="2" charset="0"/>
                </a:rPr>
                <a:t>2002</a:t>
              </a:r>
            </a:p>
          </p:txBody>
        </p:sp>
        <p:sp>
          <p:nvSpPr>
            <p:cNvPr id="1030" name="CuadroTexto 1029">
              <a:extLst>
                <a:ext uri="{FF2B5EF4-FFF2-40B4-BE49-F238E27FC236}">
                  <a16:creationId xmlns:a16="http://schemas.microsoft.com/office/drawing/2014/main" id="{E410828D-16D8-5689-AE5C-70545849E527}"/>
                </a:ext>
              </a:extLst>
            </p:cNvPr>
            <p:cNvSpPr txBox="1"/>
            <p:nvPr/>
          </p:nvSpPr>
          <p:spPr>
            <a:xfrm>
              <a:off x="18114413" y="16417439"/>
              <a:ext cx="751695" cy="393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>
                  <a:latin typeface="Times" pitchFamily="2" charset="0"/>
                </a:rPr>
                <a:t>2008</a:t>
              </a:r>
            </a:p>
          </p:txBody>
        </p:sp>
        <p:sp>
          <p:nvSpPr>
            <p:cNvPr id="1031" name="CuadroTexto 1030">
              <a:extLst>
                <a:ext uri="{FF2B5EF4-FFF2-40B4-BE49-F238E27FC236}">
                  <a16:creationId xmlns:a16="http://schemas.microsoft.com/office/drawing/2014/main" id="{50B4AADD-6277-A56D-EAA7-441403D5D493}"/>
                </a:ext>
              </a:extLst>
            </p:cNvPr>
            <p:cNvSpPr txBox="1"/>
            <p:nvPr/>
          </p:nvSpPr>
          <p:spPr>
            <a:xfrm>
              <a:off x="18866107" y="16417439"/>
              <a:ext cx="751695" cy="393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>
                  <a:latin typeface="Times" pitchFamily="2" charset="0"/>
                </a:rPr>
                <a:t>2011</a:t>
              </a:r>
            </a:p>
          </p:txBody>
        </p:sp>
        <p:sp>
          <p:nvSpPr>
            <p:cNvPr id="1032" name="CuadroTexto 1031">
              <a:extLst>
                <a:ext uri="{FF2B5EF4-FFF2-40B4-BE49-F238E27FC236}">
                  <a16:creationId xmlns:a16="http://schemas.microsoft.com/office/drawing/2014/main" id="{9F4F02B6-821F-A0ED-9B2E-7F99F66E07FE}"/>
                </a:ext>
              </a:extLst>
            </p:cNvPr>
            <p:cNvSpPr txBox="1"/>
            <p:nvPr/>
          </p:nvSpPr>
          <p:spPr>
            <a:xfrm>
              <a:off x="19617801" y="16417439"/>
              <a:ext cx="751695" cy="393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dirty="0">
                  <a:latin typeface="Times" pitchFamily="2" charset="0"/>
                </a:rPr>
                <a:t>2016</a:t>
              </a:r>
            </a:p>
          </p:txBody>
        </p:sp>
        <p:sp>
          <p:nvSpPr>
            <p:cNvPr id="1033" name="CuadroTexto 1032">
              <a:extLst>
                <a:ext uri="{FF2B5EF4-FFF2-40B4-BE49-F238E27FC236}">
                  <a16:creationId xmlns:a16="http://schemas.microsoft.com/office/drawing/2014/main" id="{9E4E1106-0C41-06AA-46E9-81FB2E5A0479}"/>
                </a:ext>
              </a:extLst>
            </p:cNvPr>
            <p:cNvSpPr txBox="1"/>
            <p:nvPr/>
          </p:nvSpPr>
          <p:spPr>
            <a:xfrm>
              <a:off x="12680108" y="16417439"/>
              <a:ext cx="1135111" cy="53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Times" pitchFamily="2" charset="0"/>
                </a:rPr>
                <a:t>Año de encuesta</a:t>
              </a:r>
            </a:p>
          </p:txBody>
        </p:sp>
      </p:grpSp>
      <p:pic>
        <p:nvPicPr>
          <p:cNvPr id="1043" name="Imagen 1042">
            <a:extLst>
              <a:ext uri="{FF2B5EF4-FFF2-40B4-BE49-F238E27FC236}">
                <a16:creationId xmlns:a16="http://schemas.microsoft.com/office/drawing/2014/main" id="{BEB9C58A-ECDC-3C0E-9417-EBA41DD673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4042" y="37547783"/>
            <a:ext cx="11340352" cy="6857591"/>
          </a:xfrm>
          <a:prstGeom prst="rect">
            <a:avLst/>
          </a:prstGeom>
        </p:spPr>
      </p:pic>
      <p:sp>
        <p:nvSpPr>
          <p:cNvPr id="1045" name="Rectángulo 1044">
            <a:extLst>
              <a:ext uri="{FF2B5EF4-FFF2-40B4-BE49-F238E27FC236}">
                <a16:creationId xmlns:a16="http://schemas.microsoft.com/office/drawing/2014/main" id="{F0A24AF4-F92B-3F97-B399-BAB54BD77265}"/>
              </a:ext>
            </a:extLst>
          </p:cNvPr>
          <p:cNvSpPr/>
          <p:nvPr/>
        </p:nvSpPr>
        <p:spPr>
          <a:xfrm>
            <a:off x="234196" y="3372797"/>
            <a:ext cx="10346910" cy="4052747"/>
          </a:xfrm>
          <a:prstGeom prst="rect">
            <a:avLst/>
          </a:prstGeom>
          <a:solidFill>
            <a:schemeClr val="bg1"/>
          </a:solidFill>
          <a:ln>
            <a:solidFill>
              <a:srgbClr val="3855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Las Encuestas Nacionales de Adicciones son estudios epidemiológicos que miden la prevalencia, patrones y factores sociodemográficos del consumo de drogas en México. Su primera edición (1974) fue coordinada por el Centro Mexicano de Estudios de Farmacodependencia (INEGI, 2004). A partir de 1988, la Secretaría de Salud estableció un sistema periódico de encuestas, aunque los datos de 1988 y 1993 permanecen restringidos. Actualmente, hay cinco ediciones públicas: 1998, 2002, 2008, 2011 y 2016.</a:t>
            </a:r>
          </a:p>
          <a:p>
            <a:pPr algn="just">
              <a:lnSpc>
                <a:spcPct val="150000"/>
              </a:lnSpc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Pese a estos esfuerzos, existe un vacío de información sobre la evolución del fenómeno en la última década. Este trabajo tiene un doble propósito: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MX" b="1" i="0" u="none" strike="noStrike" dirty="0">
                <a:solidFill>
                  <a:srgbClr val="385589"/>
                </a:solidFill>
                <a:effectLst/>
                <a:latin typeface="Times" pitchFamily="2" charset="0"/>
              </a:rPr>
              <a:t>Documentar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 el desarrollo histórico y metodológico de estas encuestas, destacando sus contribuciones clave.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MX" b="1" i="0" u="none" strike="noStrike" dirty="0">
                <a:solidFill>
                  <a:srgbClr val="385589"/>
                </a:solidFill>
                <a:effectLst/>
                <a:latin typeface="Times" pitchFamily="2" charset="0"/>
              </a:rPr>
              <a:t>Proponer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 herramientas y recursos adicionales para continuar esfuerzos en la investigación del tema.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46" name="Recortar rectángulo de una esquina 1045">
            <a:extLst>
              <a:ext uri="{FF2B5EF4-FFF2-40B4-BE49-F238E27FC236}">
                <a16:creationId xmlns:a16="http://schemas.microsoft.com/office/drawing/2014/main" id="{797F4B3B-6FF3-4C9A-2CBD-282F60D6BDDB}"/>
              </a:ext>
            </a:extLst>
          </p:cNvPr>
          <p:cNvSpPr/>
          <p:nvPr/>
        </p:nvSpPr>
        <p:spPr>
          <a:xfrm>
            <a:off x="204452" y="2772452"/>
            <a:ext cx="9799756" cy="600345"/>
          </a:xfrm>
          <a:prstGeom prst="snip1Rect">
            <a:avLst/>
          </a:prstGeom>
          <a:solidFill>
            <a:srgbClr val="3855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b="1" dirty="0">
                <a:solidFill>
                  <a:schemeClr val="bg1"/>
                </a:solidFill>
                <a:latin typeface="Times" pitchFamily="2" charset="0"/>
              </a:rPr>
              <a:t>Antecedentes y objetivos</a:t>
            </a:r>
          </a:p>
        </p:txBody>
      </p:sp>
      <p:sp>
        <p:nvSpPr>
          <p:cNvPr id="1047" name="Rectángulo 1046">
            <a:extLst>
              <a:ext uri="{FF2B5EF4-FFF2-40B4-BE49-F238E27FC236}">
                <a16:creationId xmlns:a16="http://schemas.microsoft.com/office/drawing/2014/main" id="{3DB185AD-DB0E-9832-74D0-EDA5DED8CFAA}"/>
              </a:ext>
            </a:extLst>
          </p:cNvPr>
          <p:cNvSpPr/>
          <p:nvPr/>
        </p:nvSpPr>
        <p:spPr>
          <a:xfrm>
            <a:off x="280724" y="8254374"/>
            <a:ext cx="10346910" cy="5813077"/>
          </a:xfrm>
          <a:prstGeom prst="rect">
            <a:avLst/>
          </a:prstGeom>
          <a:solidFill>
            <a:schemeClr val="bg1"/>
          </a:solidFill>
          <a:ln>
            <a:solidFill>
              <a:srgbClr val="3855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Se analizaron cuatro encuestas nacionales públicas: ENA-2002, ENA-2008, ENA-2011 y ENCODAT-2016, utilizando: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Informes metodológicos oficiales y literatura especializada.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Microdatos para estimar prevalencias de consumo –alguna vez en la vida– de sustancias psicoactivas.</a:t>
            </a:r>
          </a:p>
          <a:p>
            <a:pPr algn="just">
              <a:lnSpc>
                <a:spcPct val="150000"/>
              </a:lnSpc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Aunque se revisaron todas las encuestas, el análisis de prevalencias actuales y determinantes sociodemográficos se centró en ENCODAT-2016 para reflejar la situación más reciente.</a:t>
            </a:r>
            <a:b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</a:b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Se incluyeron datos del Observatorio Mexicano de Salud Mental y Adicciones (CONADIC) entre ellos reportes epidemiológicos e información sobre urgencias médicas y fallecimientos a causa del consumo de sustancias psicoactivas.</a:t>
            </a:r>
          </a:p>
          <a:p>
            <a:pPr algn="just">
              <a:lnSpc>
                <a:spcPct val="150000"/>
              </a:lnSpc>
            </a:pPr>
            <a:r>
              <a:rPr lang="es-MX" b="1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Resultados reportados</a:t>
            </a:r>
            <a:endParaRPr lang="es-MX" b="0" i="0" u="none" strike="noStrike" dirty="0">
              <a:solidFill>
                <a:schemeClr val="tx1"/>
              </a:solidFill>
              <a:effectLst/>
              <a:latin typeface="Times" pitchFamily="2" charset="0"/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Prevalencias de consumo: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es-MX" b="1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Legales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: Alcohol y tabaco.</a:t>
            </a: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es-MX" b="1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Ilegales</a:t>
            </a:r>
            <a:r>
              <a:rPr lang="es-MX" b="1" dirty="0">
                <a:solidFill>
                  <a:schemeClr val="tx1"/>
                </a:solidFill>
                <a:latin typeface="Times" pitchFamily="2" charset="0"/>
              </a:rPr>
              <a:t> o de uso ilícito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: Drogas ilícitas y medicamentos sin receta (sedantes, estimulantes).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MX" b="0" i="0" u="none" strike="noStrike">
                <a:solidFill>
                  <a:schemeClr val="tx1"/>
                </a:solidFill>
                <a:effectLst/>
                <a:latin typeface="Times" pitchFamily="2" charset="0"/>
              </a:rPr>
              <a:t>Estimaciones de 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hospitalizaciones y fallecimientos  por consumo (2016 y 2023).</a:t>
            </a:r>
          </a:p>
        </p:txBody>
      </p:sp>
      <p:sp>
        <p:nvSpPr>
          <p:cNvPr id="1048" name="Recortar rectángulo de una esquina 1047">
            <a:extLst>
              <a:ext uri="{FF2B5EF4-FFF2-40B4-BE49-F238E27FC236}">
                <a16:creationId xmlns:a16="http://schemas.microsoft.com/office/drawing/2014/main" id="{FD98E157-46A9-2857-6CF5-30149CAF402B}"/>
              </a:ext>
            </a:extLst>
          </p:cNvPr>
          <p:cNvSpPr/>
          <p:nvPr/>
        </p:nvSpPr>
        <p:spPr>
          <a:xfrm>
            <a:off x="250980" y="7654030"/>
            <a:ext cx="9799756" cy="600345"/>
          </a:xfrm>
          <a:prstGeom prst="snip1Rect">
            <a:avLst/>
          </a:prstGeom>
          <a:solidFill>
            <a:srgbClr val="3855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b="1" dirty="0">
                <a:solidFill>
                  <a:schemeClr val="bg1"/>
                </a:solidFill>
                <a:latin typeface="Times" pitchFamily="2" charset="0"/>
              </a:rPr>
              <a:t>Datos y Métodos</a:t>
            </a:r>
          </a:p>
        </p:txBody>
      </p:sp>
      <p:sp>
        <p:nvSpPr>
          <p:cNvPr id="1049" name="Rectángulo 1048">
            <a:extLst>
              <a:ext uri="{FF2B5EF4-FFF2-40B4-BE49-F238E27FC236}">
                <a16:creationId xmlns:a16="http://schemas.microsoft.com/office/drawing/2014/main" id="{7E7A9FC4-DE0E-3832-17B5-F12ED750A75F}"/>
              </a:ext>
            </a:extLst>
          </p:cNvPr>
          <p:cNvSpPr/>
          <p:nvPr/>
        </p:nvSpPr>
        <p:spPr>
          <a:xfrm>
            <a:off x="891018" y="23065185"/>
            <a:ext cx="9908743" cy="4839443"/>
          </a:xfrm>
          <a:prstGeom prst="rect">
            <a:avLst/>
          </a:prstGeom>
          <a:solidFill>
            <a:schemeClr val="bg1"/>
          </a:solidFill>
          <a:ln>
            <a:solidFill>
              <a:srgbClr val="3855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Las Encuestas Nacionales de Adicciones son estudios epidemiológicos que miden la prevalencia, patrones y factores sociodemográficos del consumo de drogas en México. Su primera edición (1974) fue coordinada por el Centro Mexicano de Estudios de Farmacodependencia (INEGI, 2004). A partir de 1988, la Secretaría de Salud estableció un sistema periódico de encuestas, aunque los datos de 1988 y 1993 permanecen restringidos. Actualmente, hay cinco ediciones públicas: 1998, 2002, 2008, 2011 y 2016.</a:t>
            </a:r>
          </a:p>
          <a:p>
            <a:pPr algn="just">
              <a:lnSpc>
                <a:spcPct val="150000"/>
              </a:lnSpc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Pese a estos esfuerzos, existe un vacío de información sobre la evolución del fenómeno en la última década. Este trabajo tiene un doble propósito: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MX" b="1" i="0" u="none" strike="noStrike" dirty="0">
                <a:solidFill>
                  <a:srgbClr val="385589"/>
                </a:solidFill>
                <a:effectLst/>
                <a:latin typeface="Times" pitchFamily="2" charset="0"/>
              </a:rPr>
              <a:t>Documentar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 el desarrollo histórico y metodológico de estas encuestas, destacando sus contribuciones clave.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MX" b="1" i="0" u="none" strike="noStrike" dirty="0">
                <a:solidFill>
                  <a:srgbClr val="385589"/>
                </a:solidFill>
                <a:effectLst/>
                <a:latin typeface="Times" pitchFamily="2" charset="0"/>
              </a:rPr>
              <a:t>Proponer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 herramientas y recursos adicionales para continuar esfuerzos en la investigación del tema.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50" name="Recortar rectángulo de una esquina 1049">
            <a:extLst>
              <a:ext uri="{FF2B5EF4-FFF2-40B4-BE49-F238E27FC236}">
                <a16:creationId xmlns:a16="http://schemas.microsoft.com/office/drawing/2014/main" id="{EBEA4376-8D2F-ED59-C806-84BD75DEE1E3}"/>
              </a:ext>
            </a:extLst>
          </p:cNvPr>
          <p:cNvSpPr/>
          <p:nvPr/>
        </p:nvSpPr>
        <p:spPr>
          <a:xfrm>
            <a:off x="448275" y="14459556"/>
            <a:ext cx="9799756" cy="600345"/>
          </a:xfrm>
          <a:prstGeom prst="snip1Rect">
            <a:avLst/>
          </a:prstGeom>
          <a:solidFill>
            <a:srgbClr val="3855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b="1" dirty="0">
                <a:solidFill>
                  <a:schemeClr val="bg1"/>
                </a:solidFill>
                <a:latin typeface="Times" pitchFamily="2" charset="0"/>
              </a:rPr>
              <a:t>Resultados </a:t>
            </a:r>
          </a:p>
        </p:txBody>
      </p:sp>
      <p:sp>
        <p:nvSpPr>
          <p:cNvPr id="1052" name="Recortar rectángulo de una esquina 1051">
            <a:extLst>
              <a:ext uri="{FF2B5EF4-FFF2-40B4-BE49-F238E27FC236}">
                <a16:creationId xmlns:a16="http://schemas.microsoft.com/office/drawing/2014/main" id="{86E9B42D-D2D2-5471-657A-66DD58E35686}"/>
              </a:ext>
            </a:extLst>
          </p:cNvPr>
          <p:cNvSpPr/>
          <p:nvPr/>
        </p:nvSpPr>
        <p:spPr>
          <a:xfrm>
            <a:off x="10799761" y="32155955"/>
            <a:ext cx="9799756" cy="600345"/>
          </a:xfrm>
          <a:prstGeom prst="snip1Rect">
            <a:avLst/>
          </a:prstGeom>
          <a:solidFill>
            <a:srgbClr val="3855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b="1" dirty="0">
                <a:solidFill>
                  <a:schemeClr val="bg1"/>
                </a:solidFill>
                <a:latin typeface="Times" pitchFamily="2" charset="0"/>
              </a:rPr>
              <a:t>Conclusiones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1DD1B1C-DAC7-6321-9EE1-99E870CC9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629570"/>
              </p:ext>
            </p:extLst>
          </p:nvPr>
        </p:nvGraphicFramePr>
        <p:xfrm>
          <a:off x="453279" y="15714607"/>
          <a:ext cx="10565141" cy="60656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0131">
                  <a:extLst>
                    <a:ext uri="{9D8B030D-6E8A-4147-A177-3AD203B41FA5}">
                      <a16:colId xmlns:a16="http://schemas.microsoft.com/office/drawing/2014/main" val="2931883404"/>
                    </a:ext>
                  </a:extLst>
                </a:gridCol>
                <a:gridCol w="3435865">
                  <a:extLst>
                    <a:ext uri="{9D8B030D-6E8A-4147-A177-3AD203B41FA5}">
                      <a16:colId xmlns:a16="http://schemas.microsoft.com/office/drawing/2014/main" val="2788653275"/>
                    </a:ext>
                  </a:extLst>
                </a:gridCol>
                <a:gridCol w="681541">
                  <a:extLst>
                    <a:ext uri="{9D8B030D-6E8A-4147-A177-3AD203B41FA5}">
                      <a16:colId xmlns:a16="http://schemas.microsoft.com/office/drawing/2014/main" val="3675805496"/>
                    </a:ext>
                  </a:extLst>
                </a:gridCol>
                <a:gridCol w="990508">
                  <a:extLst>
                    <a:ext uri="{9D8B030D-6E8A-4147-A177-3AD203B41FA5}">
                      <a16:colId xmlns:a16="http://schemas.microsoft.com/office/drawing/2014/main" val="924919989"/>
                    </a:ext>
                  </a:extLst>
                </a:gridCol>
                <a:gridCol w="951664">
                  <a:extLst>
                    <a:ext uri="{9D8B030D-6E8A-4147-A177-3AD203B41FA5}">
                      <a16:colId xmlns:a16="http://schemas.microsoft.com/office/drawing/2014/main" val="4031179896"/>
                    </a:ext>
                  </a:extLst>
                </a:gridCol>
                <a:gridCol w="660339">
                  <a:extLst>
                    <a:ext uri="{9D8B030D-6E8A-4147-A177-3AD203B41FA5}">
                      <a16:colId xmlns:a16="http://schemas.microsoft.com/office/drawing/2014/main" val="3973405375"/>
                    </a:ext>
                  </a:extLst>
                </a:gridCol>
                <a:gridCol w="1320677">
                  <a:extLst>
                    <a:ext uri="{9D8B030D-6E8A-4147-A177-3AD203B41FA5}">
                      <a16:colId xmlns:a16="http://schemas.microsoft.com/office/drawing/2014/main" val="2221347403"/>
                    </a:ext>
                  </a:extLst>
                </a:gridCol>
                <a:gridCol w="784416">
                  <a:extLst>
                    <a:ext uri="{9D8B030D-6E8A-4147-A177-3AD203B41FA5}">
                      <a16:colId xmlns:a16="http://schemas.microsoft.com/office/drawing/2014/main" val="1901464726"/>
                    </a:ext>
                  </a:extLst>
                </a:gridCol>
              </a:tblGrid>
              <a:tr h="400654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Encuesta </a:t>
                      </a:r>
                      <a:endParaRPr lang="es-MX" sz="1600" b="1" i="0" u="none" strike="noStrike" dirty="0"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C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Entidades Responsables</a:t>
                      </a:r>
                      <a:endParaRPr lang="es-MX" sz="1600" b="1" i="0" u="none" strike="noStrike" dirty="0"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C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Obs.  </a:t>
                      </a:r>
                      <a:endParaRPr lang="es-MX" sz="1600" b="1" i="0" u="none" strike="noStrike" dirty="0"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C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Viviendas</a:t>
                      </a:r>
                      <a:endParaRPr lang="es-MX" sz="1600" b="1" i="0" u="none" strike="noStrike" dirty="0"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C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Adultos</a:t>
                      </a:r>
                      <a:endParaRPr lang="es-MX" sz="1600" b="1" i="0" u="none" strike="noStrike" dirty="0"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C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%</a:t>
                      </a:r>
                      <a:endParaRPr lang="es-MX" sz="1600" b="1" i="0" u="none" strike="noStrike" dirty="0"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C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Adolescentes</a:t>
                      </a:r>
                      <a:endParaRPr lang="es-MX" sz="1600" b="1" i="0" u="none" strike="noStrike" dirty="0">
                        <a:solidFill>
                          <a:schemeClr val="tx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C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8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96651"/>
                  </a:ext>
                </a:extLst>
              </a:tr>
              <a:tr h="744887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Encuesta Nacional de Adicciones 2001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Secretaría de Salud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Dirección General de Epidemiología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Consejo Nacional Contra las Adicciones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Instituto Nacional de Psiquiatría Ramón de la Fuente Muñiz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Instituto Nacional de Estadística, Geografía e Informática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                 11,277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14,020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9,134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81%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2,143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19%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223611"/>
                  </a:ext>
                </a:extLst>
              </a:tr>
              <a:tr h="1079147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Encuesta Nacional de Adicciones 2008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Secretaria de Salud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Subsecretaría de Prevención y Promoción de la Salud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Consejo Nacional Contra las Adicciones Instituto Nacional de Psiquiatría Ramón de la Fuente Muñiz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Instituto Nacional de Salud Pública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                 51,227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50,688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37,687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74%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13,540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26%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663919"/>
                  </a:ext>
                </a:extLst>
              </a:tr>
              <a:tr h="2036971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Encuesta Nacional de Adicciones 2011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Secretaría de Salud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Subsecretaría de Prevención y Promoción de la Salud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Comisión Nacional contra las Adicciones (CONADIC)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Centro Nacional para la Prevención y el Control de las Adicciones (CENADIC)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Instituto Nacional de Psiquiatría “Dr. Ramón de la Fuente Muñiz”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Instituto Nacional de Salud Pública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                 16,249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17,500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12,397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76%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3,852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24%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809759"/>
                  </a:ext>
                </a:extLst>
              </a:tr>
              <a:tr h="1067656"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Encuesta Nacional del Consumo de Drogas Alcohol y Tabaco 2016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Secretaria de Salud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Instituto Nacional de Salud Pública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Comisión Nacional Contra las Adicciones</a:t>
                      </a:r>
                      <a:br>
                        <a:rPr lang="es-MX" sz="1200" u="none" strike="noStrike" dirty="0">
                          <a:effectLst/>
                          <a:latin typeface="Times" pitchFamily="2" charset="0"/>
                        </a:rPr>
                      </a:br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Instituto Nacional de Psiquiatría Ramón de la Fuente Muñiz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>
                          <a:effectLst/>
                          <a:latin typeface="Times" pitchFamily="2" charset="0"/>
                        </a:rPr>
                        <a:t>                 56,877 </a:t>
                      </a:r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55,907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44,437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78%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12,440 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u="none" strike="noStrike" dirty="0">
                          <a:effectLst/>
                          <a:latin typeface="Times" pitchFamily="2" charset="0"/>
                        </a:rPr>
                        <a:t>22%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C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598815"/>
                  </a:ext>
                </a:extLst>
              </a:tr>
            </a:tbl>
          </a:graphicData>
        </a:graphic>
      </p:graphicFrame>
      <p:sp>
        <p:nvSpPr>
          <p:cNvPr id="3" name="Recortar rectángulo de una esquina 2">
            <a:extLst>
              <a:ext uri="{FF2B5EF4-FFF2-40B4-BE49-F238E27FC236}">
                <a16:creationId xmlns:a16="http://schemas.microsoft.com/office/drawing/2014/main" id="{734B3FCD-CDE8-D0B4-129A-37EDDCB4C97A}"/>
              </a:ext>
            </a:extLst>
          </p:cNvPr>
          <p:cNvSpPr/>
          <p:nvPr/>
        </p:nvSpPr>
        <p:spPr>
          <a:xfrm>
            <a:off x="11018420" y="2809726"/>
            <a:ext cx="9799756" cy="600345"/>
          </a:xfrm>
          <a:prstGeom prst="snip1Rect">
            <a:avLst/>
          </a:prstGeom>
          <a:solidFill>
            <a:srgbClr val="3855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200" b="1" dirty="0">
                <a:solidFill>
                  <a:schemeClr val="bg1"/>
                </a:solidFill>
                <a:latin typeface="Times" pitchFamily="2" charset="0"/>
              </a:rPr>
              <a:t>Resultados (cont.) </a:t>
            </a:r>
          </a:p>
        </p:txBody>
      </p:sp>
      <p:sp>
        <p:nvSpPr>
          <p:cNvPr id="5" name="Recortar rectángulo de una esquina 4">
            <a:extLst>
              <a:ext uri="{FF2B5EF4-FFF2-40B4-BE49-F238E27FC236}">
                <a16:creationId xmlns:a16="http://schemas.microsoft.com/office/drawing/2014/main" id="{5FE5A88F-A605-8907-554B-65DD15CCE160}"/>
              </a:ext>
            </a:extLst>
          </p:cNvPr>
          <p:cNvSpPr/>
          <p:nvPr/>
        </p:nvSpPr>
        <p:spPr>
          <a:xfrm>
            <a:off x="448275" y="15279936"/>
            <a:ext cx="10555697" cy="354403"/>
          </a:xfrm>
          <a:prstGeom prst="snip1Rect">
            <a:avLst/>
          </a:prstGeom>
          <a:solidFill>
            <a:srgbClr val="676E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b="1" dirty="0">
                <a:solidFill>
                  <a:schemeClr val="bg1"/>
                </a:solidFill>
                <a:latin typeface="Times" pitchFamily="2" charset="0"/>
              </a:rPr>
              <a:t>Cuadro 1. Características de las Encuestas Nacionales de Adicciones 2002-2016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BFD4C0-3550-E647-FF81-24F4FB9CEE50}"/>
              </a:ext>
            </a:extLst>
          </p:cNvPr>
          <p:cNvSpPr txBox="1"/>
          <p:nvPr/>
        </p:nvSpPr>
        <p:spPr>
          <a:xfrm>
            <a:off x="395205" y="21768961"/>
            <a:ext cx="1057014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effectLst/>
                <a:latin typeface="Times" pitchFamily="2" charset="0"/>
              </a:rPr>
              <a:t>Fuentes: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800" dirty="0">
                <a:effectLst/>
                <a:latin typeface="Times" pitchFamily="2" charset="0"/>
              </a:rPr>
              <a:t>Instituto Nacional de Estadística, Geografía e Informática (INEGI). (2004). </a:t>
            </a:r>
            <a:r>
              <a:rPr lang="es-MX" sz="800" i="1" dirty="0">
                <a:effectLst/>
                <a:latin typeface="Times" pitchFamily="2" charset="0"/>
              </a:rPr>
              <a:t>Encuesta Nacional de Adicciones: Diseño Muestral</a:t>
            </a:r>
            <a:r>
              <a:rPr lang="es-MX" sz="800" dirty="0">
                <a:effectLst/>
                <a:latin typeface="Times" pitchFamily="2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800" dirty="0">
                <a:effectLst/>
                <a:latin typeface="Times" pitchFamily="2" charset="0"/>
              </a:rPr>
              <a:t>Abúndez, C., Cázares, G., Cortés, R., Martínez, P., Rivero, S., &amp; Voghel, S. (2008). </a:t>
            </a:r>
            <a:r>
              <a:rPr lang="es-MX" sz="800" i="1" dirty="0">
                <a:effectLst/>
                <a:latin typeface="Times" pitchFamily="2" charset="0"/>
              </a:rPr>
              <a:t>Reporte Encuesta Nacional de Adicciones 2008</a:t>
            </a:r>
            <a:r>
              <a:rPr lang="es-MX" sz="800" dirty="0">
                <a:effectLst/>
                <a:latin typeface="Times" pitchFamily="2" charset="0"/>
              </a:rPr>
              <a:t>. Instituto Nacional de Salud Pública.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800" dirty="0">
                <a:effectLst/>
                <a:latin typeface="Times" pitchFamily="2" charset="0"/>
              </a:rPr>
              <a:t>Lazcano-Ponce, E., Reynales-Shigematsu, L. M., Guerrero-López, C. M., Vallejo-Mateos, A., Muñoz-Hernández, J. A., Barrientos-Gutiérrez, T., Thrasher-La Fontaine, J., Arillo-Santillán, E., Pérez-Hernández, R., &amp; Sáenz-de-Miera-Juárez, B.(2013). </a:t>
            </a:r>
            <a:r>
              <a:rPr lang="es-MX" sz="800" i="1" dirty="0">
                <a:effectLst/>
                <a:latin typeface="Times" pitchFamily="2" charset="0"/>
              </a:rPr>
              <a:t>Encuesta Nacional de Adicciones 2011: Tabaco</a:t>
            </a:r>
            <a:r>
              <a:rPr lang="es-MX" sz="800" dirty="0">
                <a:effectLst/>
                <a:latin typeface="Times" pitchFamily="2" charset="0"/>
              </a:rPr>
              <a:t>. Instituto Nacional de Salud Pública.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800" dirty="0">
                <a:effectLst/>
                <a:latin typeface="Times" pitchFamily="2" charset="0"/>
              </a:rPr>
              <a:t>Instituto Nacional de Salud Pública. (2017). </a:t>
            </a:r>
            <a:r>
              <a:rPr lang="es-MX" sz="800" i="1" dirty="0">
                <a:effectLst/>
                <a:latin typeface="Times" pitchFamily="2" charset="0"/>
              </a:rPr>
              <a:t>Encuesta Nacional de Consumo de Drogas, Alcohol y Tabaco: Resumen metodológico</a:t>
            </a:r>
            <a:r>
              <a:rPr lang="es-MX" sz="800" dirty="0">
                <a:effectLst/>
                <a:latin typeface="Times" pitchFamily="2" charset="0"/>
              </a:rPr>
              <a:t>.</a:t>
            </a:r>
          </a:p>
          <a:p>
            <a:endParaRPr lang="es-MX" sz="1000" dirty="0">
              <a:latin typeface="Times" pitchFamily="2" charset="0"/>
            </a:endParaRPr>
          </a:p>
        </p:txBody>
      </p:sp>
      <p:sp>
        <p:nvSpPr>
          <p:cNvPr id="10" name="Recortar rectángulo de una esquina 9">
            <a:extLst>
              <a:ext uri="{FF2B5EF4-FFF2-40B4-BE49-F238E27FC236}">
                <a16:creationId xmlns:a16="http://schemas.microsoft.com/office/drawing/2014/main" id="{20754C3E-1D03-C572-FD0C-975036E72D4B}"/>
              </a:ext>
            </a:extLst>
          </p:cNvPr>
          <p:cNvSpPr/>
          <p:nvPr/>
        </p:nvSpPr>
        <p:spPr>
          <a:xfrm>
            <a:off x="891018" y="28086555"/>
            <a:ext cx="7718002" cy="714550"/>
          </a:xfrm>
          <a:prstGeom prst="snip1Rect">
            <a:avLst/>
          </a:prstGeom>
          <a:solidFill>
            <a:srgbClr val="676E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Times" pitchFamily="2" charset="0"/>
              </a:rPr>
              <a:t>Gráfico 1. Prevalencia de consumo alguna vez en la vida para drogas legales 2002-2016 (Relativos) </a:t>
            </a:r>
          </a:p>
        </p:txBody>
      </p:sp>
      <p:sp>
        <p:nvSpPr>
          <p:cNvPr id="12" name="Recortar rectángulo de una esquina 11">
            <a:extLst>
              <a:ext uri="{FF2B5EF4-FFF2-40B4-BE49-F238E27FC236}">
                <a16:creationId xmlns:a16="http://schemas.microsoft.com/office/drawing/2014/main" id="{1C6ED4EA-B9ED-1EE9-3E59-C1E18E885C54}"/>
              </a:ext>
            </a:extLst>
          </p:cNvPr>
          <p:cNvSpPr/>
          <p:nvPr/>
        </p:nvSpPr>
        <p:spPr>
          <a:xfrm>
            <a:off x="891018" y="36444503"/>
            <a:ext cx="7718002" cy="714550"/>
          </a:xfrm>
          <a:prstGeom prst="snip1Rect">
            <a:avLst/>
          </a:prstGeom>
          <a:solidFill>
            <a:srgbClr val="676E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Times" pitchFamily="2" charset="0"/>
              </a:rPr>
              <a:t>Gráfico 1. Prevalencia de consumo alguna vez en la vida para drogas ilegales o de uso ilícito 2002-2016 (Relativos)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1E074E-88CD-7761-C7D0-612BAE39B491}"/>
              </a:ext>
            </a:extLst>
          </p:cNvPr>
          <p:cNvSpPr txBox="1"/>
          <p:nvPr/>
        </p:nvSpPr>
        <p:spPr>
          <a:xfrm>
            <a:off x="891018" y="34875901"/>
            <a:ext cx="1057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>
                <a:effectLst/>
                <a:latin typeface="Times" pitchFamily="2" charset="0"/>
              </a:rPr>
              <a:t>Fuente: Elaboración propia con datos de la Encuesta Nacional de Adicciones 2002, Cuestionario Individual. Insitituto de </a:t>
            </a:r>
          </a:p>
          <a:p>
            <a:endParaRPr lang="es-MX" sz="1000" dirty="0">
              <a:latin typeface="Times" pitchFamily="2" charset="0"/>
            </a:endParaRPr>
          </a:p>
        </p:txBody>
      </p:sp>
      <p:grpSp>
        <p:nvGrpSpPr>
          <p:cNvPr id="1061" name="Grupo 1060">
            <a:extLst>
              <a:ext uri="{FF2B5EF4-FFF2-40B4-BE49-F238E27FC236}">
                <a16:creationId xmlns:a16="http://schemas.microsoft.com/office/drawing/2014/main" id="{C58219C5-4170-5413-F397-97E3D65BEC14}"/>
              </a:ext>
            </a:extLst>
          </p:cNvPr>
          <p:cNvGrpSpPr/>
          <p:nvPr/>
        </p:nvGrpSpPr>
        <p:grpSpPr>
          <a:xfrm>
            <a:off x="10858227" y="6457318"/>
            <a:ext cx="10507102" cy="8493989"/>
            <a:chOff x="10971891" y="6425569"/>
            <a:chExt cx="10507102" cy="8493989"/>
          </a:xfrm>
        </p:grpSpPr>
        <p:sp>
          <p:nvSpPr>
            <p:cNvPr id="1060" name="Rectángulo 1059">
              <a:extLst>
                <a:ext uri="{FF2B5EF4-FFF2-40B4-BE49-F238E27FC236}">
                  <a16:creationId xmlns:a16="http://schemas.microsoft.com/office/drawing/2014/main" id="{EF321569-02F7-49FF-1248-02DB8E451795}"/>
                </a:ext>
              </a:extLst>
            </p:cNvPr>
            <p:cNvSpPr/>
            <p:nvPr/>
          </p:nvSpPr>
          <p:spPr>
            <a:xfrm>
              <a:off x="10971891" y="6425569"/>
              <a:ext cx="10507101" cy="8493989"/>
            </a:xfrm>
            <a:prstGeom prst="rect">
              <a:avLst/>
            </a:prstGeom>
            <a:solidFill>
              <a:srgbClr val="B2C6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28197075-627A-0127-E3F8-7EA936D5D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036295" y="6801463"/>
              <a:ext cx="5222491" cy="3794704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48466FD-EE5F-B7D5-94B1-6C1D4D8B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58786" y="6816714"/>
              <a:ext cx="5201501" cy="3779453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0EE93FE-FFDB-33A6-381B-CC68DFF7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036295" y="11046117"/>
              <a:ext cx="5222491" cy="3794704"/>
            </a:xfrm>
            <a:prstGeom prst="rect">
              <a:avLst/>
            </a:prstGeom>
            <a:ln>
              <a:solidFill>
                <a:srgbClr val="B2C6D1"/>
              </a:solidFill>
            </a:ln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C2643700-0A73-7527-5B0A-7FDEB074F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253438" y="11046117"/>
              <a:ext cx="5225555" cy="3796931"/>
            </a:xfrm>
            <a:prstGeom prst="rect">
              <a:avLst/>
            </a:prstGeom>
          </p:spPr>
        </p:pic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6BBC477E-1AAC-7D94-6BCA-C99B1E009095}"/>
              </a:ext>
            </a:extLst>
          </p:cNvPr>
          <p:cNvSpPr/>
          <p:nvPr/>
        </p:nvSpPr>
        <p:spPr>
          <a:xfrm>
            <a:off x="11036295" y="3412056"/>
            <a:ext cx="9908743" cy="2117616"/>
          </a:xfrm>
          <a:prstGeom prst="rect">
            <a:avLst/>
          </a:prstGeom>
          <a:solidFill>
            <a:schemeClr val="bg1"/>
          </a:solidFill>
          <a:ln>
            <a:solidFill>
              <a:srgbClr val="3855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58" name="Rectángulo 1057">
            <a:extLst>
              <a:ext uri="{FF2B5EF4-FFF2-40B4-BE49-F238E27FC236}">
                <a16:creationId xmlns:a16="http://schemas.microsoft.com/office/drawing/2014/main" id="{5955D953-9521-5373-00C1-72C1F2AA9247}"/>
              </a:ext>
            </a:extLst>
          </p:cNvPr>
          <p:cNvSpPr/>
          <p:nvPr/>
        </p:nvSpPr>
        <p:spPr>
          <a:xfrm>
            <a:off x="11404836" y="15844526"/>
            <a:ext cx="9908743" cy="4839443"/>
          </a:xfrm>
          <a:prstGeom prst="rect">
            <a:avLst/>
          </a:prstGeom>
          <a:solidFill>
            <a:schemeClr val="bg1"/>
          </a:solidFill>
          <a:ln>
            <a:solidFill>
              <a:srgbClr val="3855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Las Encuestas Nacionales de Adicciones son estudios epidemiológicos que miden la prevalencia, patrones y factores sociodemográficos del consumo de drogas en México. Su primera edición (1974) fue coordinada por el Centro Mexicano de Estudios de Farmacodependencia (INEGI, 2004). A partir de 1988, la Secretaría de Salud estableció un sistema periódico de encuestas, aunque los datos de 1988 y 1993 permanecen restringidos. Actualmente, hay cinco ediciones públicas: 1998, 2002, 2008, 2011 y 2016.</a:t>
            </a:r>
          </a:p>
          <a:p>
            <a:pPr algn="just">
              <a:lnSpc>
                <a:spcPct val="150000"/>
              </a:lnSpc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Pese a estos esfuerzos, existe un vacío de información sobre la evolución del fenómeno en la última década. Este trabajo tiene un doble propósito: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MX" b="1" i="0" u="none" strike="noStrike" dirty="0">
                <a:solidFill>
                  <a:srgbClr val="385589"/>
                </a:solidFill>
                <a:effectLst/>
                <a:latin typeface="Times" pitchFamily="2" charset="0"/>
              </a:rPr>
              <a:t>Documentar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 el desarrollo histórico y metodológico de estas encuestas, destacando sus contribuciones clave.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MX" b="1" i="0" u="none" strike="noStrike" dirty="0">
                <a:solidFill>
                  <a:srgbClr val="385589"/>
                </a:solidFill>
                <a:effectLst/>
                <a:latin typeface="Times" pitchFamily="2" charset="0"/>
              </a:rPr>
              <a:t>Proponer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 herramientas y recursos adicionales para continuar esfuerzos en la investigación del tema.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59" name="Rectángulo 1058">
            <a:extLst>
              <a:ext uri="{FF2B5EF4-FFF2-40B4-BE49-F238E27FC236}">
                <a16:creationId xmlns:a16="http://schemas.microsoft.com/office/drawing/2014/main" id="{0F4ECF8F-3C4D-5CC2-5286-AF812695E40A}"/>
              </a:ext>
            </a:extLst>
          </p:cNvPr>
          <p:cNvSpPr/>
          <p:nvPr/>
        </p:nvSpPr>
        <p:spPr>
          <a:xfrm>
            <a:off x="10799761" y="32756300"/>
            <a:ext cx="9908743" cy="4839443"/>
          </a:xfrm>
          <a:prstGeom prst="rect">
            <a:avLst/>
          </a:prstGeom>
          <a:solidFill>
            <a:schemeClr val="bg1"/>
          </a:solidFill>
          <a:ln>
            <a:solidFill>
              <a:srgbClr val="3855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Las Encuestas Nacionales de Adicciones son estudios epidemiológicos que miden la prevalencia, patrones y factores sociodemográficos del consumo de drogas en México. Su primera edición (1974) fue coordinada por el Centro Mexicano de Estudios de Farmacodependencia (INEGI, 2004). A partir de 1988, la Secretaría de Salud estableció un sistema periódico de encuestas, aunque los datos de 1988 y 1993 permanecen restringidos. Actualmente, hay cinco ediciones públicas: 1998, 2002, 2008, 2011 y 2016.</a:t>
            </a:r>
          </a:p>
          <a:p>
            <a:pPr algn="just">
              <a:lnSpc>
                <a:spcPct val="150000"/>
              </a:lnSpc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Pese a estos esfuerzos, existe un vacío de información sobre la evolución del fenómeno en la última década. Este trabajo tiene un doble propósito: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MX" b="1" i="0" u="none" strike="noStrike" dirty="0">
                <a:solidFill>
                  <a:srgbClr val="385589"/>
                </a:solidFill>
                <a:effectLst/>
                <a:latin typeface="Times" pitchFamily="2" charset="0"/>
              </a:rPr>
              <a:t>Documentar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 el desarrollo histórico y metodológico de estas encuestas, destacando sus contribuciones clave.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s-MX" b="1" i="0" u="none" strike="noStrike" dirty="0">
                <a:solidFill>
                  <a:srgbClr val="385589"/>
                </a:solidFill>
                <a:effectLst/>
                <a:latin typeface="Times" pitchFamily="2" charset="0"/>
              </a:rPr>
              <a:t>Proponer</a:t>
            </a:r>
            <a:r>
              <a:rPr lang="es-MX" b="0" i="0" u="none" strike="noStrike" dirty="0">
                <a:solidFill>
                  <a:schemeClr val="tx1"/>
                </a:solidFill>
                <a:effectLst/>
                <a:latin typeface="Times" pitchFamily="2" charset="0"/>
              </a:rPr>
              <a:t> herramientas y recursos adicionales para continuar esfuerzos en la investigación del tema.</a:t>
            </a:r>
          </a:p>
          <a:p>
            <a:pPr algn="just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50D145EC-EC4F-7966-F657-13BF8B65FB82}"/>
              </a:ext>
            </a:extLst>
          </p:cNvPr>
          <p:cNvSpPr txBox="1"/>
          <p:nvPr/>
        </p:nvSpPr>
        <p:spPr>
          <a:xfrm>
            <a:off x="10922631" y="6479131"/>
            <a:ext cx="52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Times" pitchFamily="2" charset="0"/>
              </a:rPr>
              <a:t>Sexo</a:t>
            </a:r>
            <a:r>
              <a:rPr lang="es-MX" dirty="0"/>
              <a:t> </a:t>
            </a:r>
          </a:p>
        </p:txBody>
      </p:sp>
      <p:sp>
        <p:nvSpPr>
          <p:cNvPr id="1063" name="CuadroTexto 1062">
            <a:extLst>
              <a:ext uri="{FF2B5EF4-FFF2-40B4-BE49-F238E27FC236}">
                <a16:creationId xmlns:a16="http://schemas.microsoft.com/office/drawing/2014/main" id="{86E5A363-E114-F644-D2D8-FCABA7431622}"/>
              </a:ext>
            </a:extLst>
          </p:cNvPr>
          <p:cNvSpPr txBox="1"/>
          <p:nvPr/>
        </p:nvSpPr>
        <p:spPr>
          <a:xfrm>
            <a:off x="16109793" y="6479131"/>
            <a:ext cx="52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Times" pitchFamily="2" charset="0"/>
              </a:rPr>
              <a:t>Tamaño de Localidad</a:t>
            </a:r>
            <a:r>
              <a:rPr lang="es-MX" dirty="0"/>
              <a:t> </a:t>
            </a:r>
          </a:p>
        </p:txBody>
      </p:sp>
      <p:sp>
        <p:nvSpPr>
          <p:cNvPr id="1064" name="CuadroTexto 1063">
            <a:extLst>
              <a:ext uri="{FF2B5EF4-FFF2-40B4-BE49-F238E27FC236}">
                <a16:creationId xmlns:a16="http://schemas.microsoft.com/office/drawing/2014/main" id="{55331A39-AC61-BA63-0505-E802DC719D65}"/>
              </a:ext>
            </a:extLst>
          </p:cNvPr>
          <p:cNvSpPr txBox="1"/>
          <p:nvPr/>
        </p:nvSpPr>
        <p:spPr>
          <a:xfrm>
            <a:off x="10897108" y="10703768"/>
            <a:ext cx="52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Times" pitchFamily="2" charset="0"/>
              </a:rPr>
              <a:t>Nivel Educativo</a:t>
            </a:r>
            <a:endParaRPr lang="es-MX" dirty="0"/>
          </a:p>
        </p:txBody>
      </p:sp>
      <p:sp>
        <p:nvSpPr>
          <p:cNvPr id="1065" name="CuadroTexto 1064">
            <a:extLst>
              <a:ext uri="{FF2B5EF4-FFF2-40B4-BE49-F238E27FC236}">
                <a16:creationId xmlns:a16="http://schemas.microsoft.com/office/drawing/2014/main" id="{6A0A75C9-2181-2E3E-25A2-CDD88DB48DAD}"/>
              </a:ext>
            </a:extLst>
          </p:cNvPr>
          <p:cNvSpPr txBox="1"/>
          <p:nvPr/>
        </p:nvSpPr>
        <p:spPr>
          <a:xfrm>
            <a:off x="16150486" y="10669057"/>
            <a:ext cx="52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Times" pitchFamily="2" charset="0"/>
              </a:rPr>
              <a:t>Ingreso del hogar en Salarios Mínimos </a:t>
            </a:r>
            <a:endParaRPr lang="es-MX" dirty="0"/>
          </a:p>
        </p:txBody>
      </p:sp>
      <p:grpSp>
        <p:nvGrpSpPr>
          <p:cNvPr id="1070" name="Grupo 1069">
            <a:extLst>
              <a:ext uri="{FF2B5EF4-FFF2-40B4-BE49-F238E27FC236}">
                <a16:creationId xmlns:a16="http://schemas.microsoft.com/office/drawing/2014/main" id="{E4B85EA3-F767-EFCF-0082-804F200D00B1}"/>
              </a:ext>
            </a:extLst>
          </p:cNvPr>
          <p:cNvGrpSpPr/>
          <p:nvPr/>
        </p:nvGrpSpPr>
        <p:grpSpPr>
          <a:xfrm>
            <a:off x="11105111" y="22054052"/>
            <a:ext cx="10378295" cy="4373282"/>
            <a:chOff x="11036295" y="21850795"/>
            <a:chExt cx="10378295" cy="4373282"/>
          </a:xfrm>
        </p:grpSpPr>
        <p:grpSp>
          <p:nvGrpSpPr>
            <p:cNvPr id="1057" name="Grupo 1056">
              <a:extLst>
                <a:ext uri="{FF2B5EF4-FFF2-40B4-BE49-F238E27FC236}">
                  <a16:creationId xmlns:a16="http://schemas.microsoft.com/office/drawing/2014/main" id="{4E8D97F9-BF74-ACE7-0630-81BEAE730C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36295" y="21850795"/>
              <a:ext cx="10378295" cy="4373282"/>
              <a:chOff x="11307988" y="18294276"/>
              <a:chExt cx="10080768" cy="4247908"/>
            </a:xfrm>
          </p:grpSpPr>
          <p:sp>
            <p:nvSpPr>
              <p:cNvPr id="1053" name="Rectángulo 1052">
                <a:extLst>
                  <a:ext uri="{FF2B5EF4-FFF2-40B4-BE49-F238E27FC236}">
                    <a16:creationId xmlns:a16="http://schemas.microsoft.com/office/drawing/2014/main" id="{68AB9E2F-F487-2004-1F42-3AEC42D50941}"/>
                  </a:ext>
                </a:extLst>
              </p:cNvPr>
              <p:cNvSpPr/>
              <p:nvPr/>
            </p:nvSpPr>
            <p:spPr>
              <a:xfrm>
                <a:off x="11307988" y="18294276"/>
                <a:ext cx="10080768" cy="4247908"/>
              </a:xfrm>
              <a:prstGeom prst="rect">
                <a:avLst/>
              </a:prstGeom>
              <a:solidFill>
                <a:srgbClr val="B2C6D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57" name="Imagen 56">
                <a:extLst>
                  <a:ext uri="{FF2B5EF4-FFF2-40B4-BE49-F238E27FC236}">
                    <a16:creationId xmlns:a16="http://schemas.microsoft.com/office/drawing/2014/main" id="{0A07750C-4EAA-A76C-3C2F-864526AF7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502462" y="18847484"/>
                <a:ext cx="4866936" cy="35363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9" name="Imagen 58">
                <a:extLst>
                  <a:ext uri="{FF2B5EF4-FFF2-40B4-BE49-F238E27FC236}">
                    <a16:creationId xmlns:a16="http://schemas.microsoft.com/office/drawing/2014/main" id="{46FD18F7-DDA4-23F0-0E3D-79C41D393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69398" y="18847483"/>
                <a:ext cx="4874051" cy="35363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066" name="CuadroTexto 1065">
              <a:extLst>
                <a:ext uri="{FF2B5EF4-FFF2-40B4-BE49-F238E27FC236}">
                  <a16:creationId xmlns:a16="http://schemas.microsoft.com/office/drawing/2014/main" id="{3644E783-AD17-5B46-A497-DFB886980D93}"/>
                </a:ext>
              </a:extLst>
            </p:cNvPr>
            <p:cNvSpPr txBox="1"/>
            <p:nvPr/>
          </p:nvSpPr>
          <p:spPr>
            <a:xfrm>
              <a:off x="11201884" y="22011522"/>
              <a:ext cx="504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000" dirty="0">
                  <a:latin typeface="Times" pitchFamily="2" charset="0"/>
                </a:rPr>
                <a:t>2016</a:t>
              </a:r>
            </a:p>
          </p:txBody>
        </p:sp>
        <p:sp>
          <p:nvSpPr>
            <p:cNvPr id="1067" name="CuadroTexto 1066">
              <a:extLst>
                <a:ext uri="{FF2B5EF4-FFF2-40B4-BE49-F238E27FC236}">
                  <a16:creationId xmlns:a16="http://schemas.microsoft.com/office/drawing/2014/main" id="{D785B49D-E090-ED95-11F3-9E2012760324}"/>
                </a:ext>
              </a:extLst>
            </p:cNvPr>
            <p:cNvSpPr txBox="1"/>
            <p:nvPr/>
          </p:nvSpPr>
          <p:spPr>
            <a:xfrm>
              <a:off x="16247089" y="22011521"/>
              <a:ext cx="504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000" dirty="0">
                  <a:latin typeface="Times" pitchFamily="2" charset="0"/>
                </a:rPr>
                <a:t>2023</a:t>
              </a:r>
            </a:p>
          </p:txBody>
        </p:sp>
      </p:grpSp>
      <p:grpSp>
        <p:nvGrpSpPr>
          <p:cNvPr id="1071" name="Grupo 1070">
            <a:extLst>
              <a:ext uri="{FF2B5EF4-FFF2-40B4-BE49-F238E27FC236}">
                <a16:creationId xmlns:a16="http://schemas.microsoft.com/office/drawing/2014/main" id="{AB1C8404-A445-A205-A7B6-21ABC0949B0A}"/>
              </a:ext>
            </a:extLst>
          </p:cNvPr>
          <p:cNvGrpSpPr/>
          <p:nvPr/>
        </p:nvGrpSpPr>
        <p:grpSpPr>
          <a:xfrm>
            <a:off x="11018420" y="27323218"/>
            <a:ext cx="10378294" cy="4373282"/>
            <a:chOff x="11018421" y="26844250"/>
            <a:chExt cx="10378294" cy="4373282"/>
          </a:xfrm>
        </p:grpSpPr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8A1184DB-56F5-AAE3-49E5-6C2664AD0B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18421" y="26844250"/>
              <a:ext cx="10378294" cy="4373282"/>
              <a:chOff x="11311652" y="22836851"/>
              <a:chExt cx="10080768" cy="4247908"/>
            </a:xfrm>
          </p:grpSpPr>
          <p:sp>
            <p:nvSpPr>
              <p:cNvPr id="45" name="Rectángulo 44">
                <a:extLst>
                  <a:ext uri="{FF2B5EF4-FFF2-40B4-BE49-F238E27FC236}">
                    <a16:creationId xmlns:a16="http://schemas.microsoft.com/office/drawing/2014/main" id="{36656E05-F39D-5F54-B30A-03634BEB28F9}"/>
                  </a:ext>
                </a:extLst>
              </p:cNvPr>
              <p:cNvSpPr/>
              <p:nvPr/>
            </p:nvSpPr>
            <p:spPr>
              <a:xfrm>
                <a:off x="11311652" y="22836851"/>
                <a:ext cx="10080768" cy="4247908"/>
              </a:xfrm>
              <a:prstGeom prst="rect">
                <a:avLst/>
              </a:prstGeom>
              <a:solidFill>
                <a:srgbClr val="B2C6D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8E3FF1F9-2EF5-186E-12AA-ACEADB1C9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535674" y="23406212"/>
                <a:ext cx="4833724" cy="350709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2" name="Imagen 41">
                <a:extLst>
                  <a:ext uri="{FF2B5EF4-FFF2-40B4-BE49-F238E27FC236}">
                    <a16:creationId xmlns:a16="http://schemas.microsoft.com/office/drawing/2014/main" id="{C86BFC50-5577-86E9-BE3D-1F450632D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374807" y="23406212"/>
                <a:ext cx="4833724" cy="35070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068" name="CuadroTexto 1067">
              <a:extLst>
                <a:ext uri="{FF2B5EF4-FFF2-40B4-BE49-F238E27FC236}">
                  <a16:creationId xmlns:a16="http://schemas.microsoft.com/office/drawing/2014/main" id="{DA006496-24CE-F4A8-D582-D9B6AD565E11}"/>
                </a:ext>
              </a:extLst>
            </p:cNvPr>
            <p:cNvSpPr txBox="1"/>
            <p:nvPr/>
          </p:nvSpPr>
          <p:spPr>
            <a:xfrm>
              <a:off x="11249055" y="27021607"/>
              <a:ext cx="504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000" dirty="0">
                  <a:latin typeface="Times" pitchFamily="2" charset="0"/>
                </a:rPr>
                <a:t>2016</a:t>
              </a:r>
              <a:endParaRPr lang="es-MX" dirty="0">
                <a:latin typeface="Times" pitchFamily="2" charset="0"/>
              </a:endParaRPr>
            </a:p>
          </p:txBody>
        </p:sp>
        <p:sp>
          <p:nvSpPr>
            <p:cNvPr id="1069" name="CuadroTexto 1068">
              <a:extLst>
                <a:ext uri="{FF2B5EF4-FFF2-40B4-BE49-F238E27FC236}">
                  <a16:creationId xmlns:a16="http://schemas.microsoft.com/office/drawing/2014/main" id="{77261A99-4764-2C7D-A8B5-BB9AFAA8381B}"/>
                </a:ext>
              </a:extLst>
            </p:cNvPr>
            <p:cNvSpPr txBox="1"/>
            <p:nvPr/>
          </p:nvSpPr>
          <p:spPr>
            <a:xfrm>
              <a:off x="16294260" y="27021606"/>
              <a:ext cx="50475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000" dirty="0">
                  <a:latin typeface="Times" pitchFamily="2" charset="0"/>
                </a:rPr>
                <a:t>2023</a:t>
              </a:r>
              <a:endParaRPr lang="es-MX" dirty="0">
                <a:latin typeface="Times" pitchFamily="2" charset="0"/>
              </a:endParaRPr>
            </a:p>
          </p:txBody>
        </p:sp>
      </p:grpSp>
      <p:sp>
        <p:nvSpPr>
          <p:cNvPr id="1072" name="CuadroTexto 1071">
            <a:extLst>
              <a:ext uri="{FF2B5EF4-FFF2-40B4-BE49-F238E27FC236}">
                <a16:creationId xmlns:a16="http://schemas.microsoft.com/office/drawing/2014/main" id="{78825BC7-6B77-3FBC-3FB2-CD2F6319C204}"/>
              </a:ext>
            </a:extLst>
          </p:cNvPr>
          <p:cNvSpPr txBox="1"/>
          <p:nvPr/>
        </p:nvSpPr>
        <p:spPr>
          <a:xfrm>
            <a:off x="17771309" y="24119891"/>
            <a:ext cx="210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385589"/>
                </a:solidFill>
                <a:latin typeface="Times" pitchFamily="2" charset="0"/>
              </a:rPr>
              <a:t>45,622</a:t>
            </a:r>
          </a:p>
        </p:txBody>
      </p:sp>
      <p:sp>
        <p:nvSpPr>
          <p:cNvPr id="1073" name="CuadroTexto 1072">
            <a:extLst>
              <a:ext uri="{FF2B5EF4-FFF2-40B4-BE49-F238E27FC236}">
                <a16:creationId xmlns:a16="http://schemas.microsoft.com/office/drawing/2014/main" id="{0B77C64E-E05C-AC43-E9D3-9792A7471A74}"/>
              </a:ext>
            </a:extLst>
          </p:cNvPr>
          <p:cNvSpPr txBox="1"/>
          <p:nvPr/>
        </p:nvSpPr>
        <p:spPr>
          <a:xfrm>
            <a:off x="12757067" y="24120785"/>
            <a:ext cx="210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385589"/>
                </a:solidFill>
                <a:latin typeface="Times" pitchFamily="2" charset="0"/>
              </a:rPr>
              <a:t>48,640</a:t>
            </a:r>
          </a:p>
        </p:txBody>
      </p:sp>
      <p:sp>
        <p:nvSpPr>
          <p:cNvPr id="1076" name="Recortar rectángulo de una esquina 1075">
            <a:extLst>
              <a:ext uri="{FF2B5EF4-FFF2-40B4-BE49-F238E27FC236}">
                <a16:creationId xmlns:a16="http://schemas.microsoft.com/office/drawing/2014/main" id="{D271A0A7-3C70-26E9-D1ED-BD421690C47F}"/>
              </a:ext>
            </a:extLst>
          </p:cNvPr>
          <p:cNvSpPr/>
          <p:nvPr/>
        </p:nvSpPr>
        <p:spPr>
          <a:xfrm>
            <a:off x="11121680" y="21477312"/>
            <a:ext cx="10082640" cy="714550"/>
          </a:xfrm>
          <a:prstGeom prst="snip1Rect">
            <a:avLst/>
          </a:prstGeom>
          <a:solidFill>
            <a:srgbClr val="676E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Times" pitchFamily="2" charset="0"/>
              </a:rPr>
              <a:t>Gráfico 1. Prevalencia de consumo alguna vez en la vida para drogas legales 2002-2016 (Relativos) </a:t>
            </a:r>
          </a:p>
        </p:txBody>
      </p:sp>
      <p:sp>
        <p:nvSpPr>
          <p:cNvPr id="1077" name="Recortar rectángulo de una esquina 1076">
            <a:extLst>
              <a:ext uri="{FF2B5EF4-FFF2-40B4-BE49-F238E27FC236}">
                <a16:creationId xmlns:a16="http://schemas.microsoft.com/office/drawing/2014/main" id="{71C7D812-7287-A9E7-3C12-61B9EA7F8DA0}"/>
              </a:ext>
            </a:extLst>
          </p:cNvPr>
          <p:cNvSpPr/>
          <p:nvPr/>
        </p:nvSpPr>
        <p:spPr>
          <a:xfrm>
            <a:off x="11028674" y="26697346"/>
            <a:ext cx="10082640" cy="714550"/>
          </a:xfrm>
          <a:prstGeom prst="snip1Rect">
            <a:avLst/>
          </a:prstGeom>
          <a:solidFill>
            <a:srgbClr val="676E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Times" pitchFamily="2" charset="0"/>
              </a:rPr>
              <a:t>Gráfico 1. Prevalencia de consumo alguna vez en la vida para drogas legales 2002-2016 (Relativos) </a:t>
            </a:r>
          </a:p>
        </p:txBody>
      </p:sp>
      <p:sp>
        <p:nvSpPr>
          <p:cNvPr id="1078" name="Recortar rectángulo de una esquina 1077">
            <a:extLst>
              <a:ext uri="{FF2B5EF4-FFF2-40B4-BE49-F238E27FC236}">
                <a16:creationId xmlns:a16="http://schemas.microsoft.com/office/drawing/2014/main" id="{FDA809E3-D9F0-0390-E064-C49E09248C82}"/>
              </a:ext>
            </a:extLst>
          </p:cNvPr>
          <p:cNvSpPr/>
          <p:nvPr/>
        </p:nvSpPr>
        <p:spPr>
          <a:xfrm>
            <a:off x="10858225" y="5772289"/>
            <a:ext cx="10555697" cy="687605"/>
          </a:xfrm>
          <a:prstGeom prst="snip1Rect">
            <a:avLst/>
          </a:prstGeom>
          <a:solidFill>
            <a:srgbClr val="676E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>
                <a:solidFill>
                  <a:schemeClr val="bg1"/>
                </a:solidFill>
                <a:latin typeface="Times" pitchFamily="2" charset="0"/>
              </a:rPr>
              <a:t>Gráfico 1. Prevalencia de consumo alguna vez en la vida para drogas legales 2002-2016 (Relativos) </a:t>
            </a:r>
          </a:p>
        </p:txBody>
      </p:sp>
    </p:spTree>
    <p:extLst>
      <p:ext uri="{BB962C8B-B14F-4D97-AF65-F5344CB8AC3E}">
        <p14:creationId xmlns:p14="http://schemas.microsoft.com/office/powerpoint/2010/main" val="2341974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687</TotalTime>
  <Words>1289</Words>
  <Application>Microsoft Macintosh PowerPoint</Application>
  <PresentationFormat>Personalizado</PresentationFormat>
  <Paragraphs>115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Celeste Alejandra Díaz Calderón</dc:creator>
  <cp:lastModifiedBy>Celeste Alejandra Díaz Calderón</cp:lastModifiedBy>
  <cp:revision>1</cp:revision>
  <dcterms:created xsi:type="dcterms:W3CDTF">2025-06-10T19:02:19Z</dcterms:created>
  <dcterms:modified xsi:type="dcterms:W3CDTF">2025-06-12T00:26:51Z</dcterms:modified>
</cp:coreProperties>
</file>